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2" r:id="rId1"/>
    <p:sldMasterId id="2147483759" r:id="rId2"/>
    <p:sldMasterId id="2147483830" r:id="rId3"/>
  </p:sldMasterIdLst>
  <p:notesMasterIdLst>
    <p:notesMasterId r:id="rId16"/>
  </p:notesMasterIdLst>
  <p:sldIdLst>
    <p:sldId id="257" r:id="rId4"/>
    <p:sldId id="2147470283" r:id="rId5"/>
    <p:sldId id="2147470282" r:id="rId6"/>
    <p:sldId id="4400" r:id="rId7"/>
    <p:sldId id="2147470286" r:id="rId8"/>
    <p:sldId id="2147470292" r:id="rId9"/>
    <p:sldId id="2147470291" r:id="rId10"/>
    <p:sldId id="2147470293" r:id="rId11"/>
    <p:sldId id="2147470294" r:id="rId12"/>
    <p:sldId id="2147470295" r:id="rId13"/>
    <p:sldId id="298" r:id="rId14"/>
    <p:sldId id="214747023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7D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174" autoAdjust="0"/>
    <p:restoredTop sz="94694"/>
  </p:normalViewPr>
  <p:slideViewPr>
    <p:cSldViewPr snapToGrid="0">
      <p:cViewPr varScale="1">
        <p:scale>
          <a:sx n="116" d="100"/>
          <a:sy n="116" d="100"/>
        </p:scale>
        <p:origin x="78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viewProps" Target="viewProps.xml"/><Relationship Id="rId3" Type="http://schemas.openxmlformats.org/officeDocument/2006/relationships/slideMaster" Target="slideMasters/slideMaster3.xml"/><Relationship Id="rId21" Type="http://schemas.microsoft.com/office/2018/10/relationships/authors" Target="author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media/image10.png>
</file>

<file path=ppt/media/image11.svg>
</file>

<file path=ppt/media/image12.png>
</file>

<file path=ppt/media/image13.svg>
</file>

<file path=ppt/media/image14.png>
</file>

<file path=ppt/media/image15.svg>
</file>

<file path=ppt/media/image16.jpeg>
</file>

<file path=ppt/media/image17.png>
</file>

<file path=ppt/media/image18.jpeg>
</file>

<file path=ppt/media/image19.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6.png>
</file>

<file path=ppt/media/image4.png>
</file>

<file path=ppt/media/image42.png>
</file>

<file path=ppt/media/image43.png>
</file>

<file path=ppt/media/image44.png>
</file>

<file path=ppt/media/image45.png>
</file>

<file path=ppt/media/image46.png>
</file>

<file path=ppt/media/image47.png>
</file>

<file path=ppt/media/image48.png>
</file>

<file path=ppt/media/image5.svg>
</file>

<file path=ppt/media/image51.jpeg>
</file>

<file path=ppt/media/image52.jpeg>
</file>

<file path=ppt/media/image53.jpeg>
</file>

<file path=ppt/media/image54.jpeg>
</file>

<file path=ppt/media/image55.jpeg>
</file>

<file path=ppt/media/image56.jpeg>
</file>

<file path=ppt/media/image57.jpeg>
</file>

<file path=ppt/media/image58.jpeg>
</file>

<file path=ppt/media/image59.png>
</file>

<file path=ppt/media/image6.png>
</file>

<file path=ppt/media/image60.png>
</file>

<file path=ppt/media/image61.png>
</file>

<file path=ppt/media/image62.png>
</file>

<file path=ppt/media/image63.jpeg>
</file>

<file path=ppt/media/image64.jpe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14674C-7BA8-B846-84D9-AE238E36C455}" type="datetimeFigureOut">
              <a:rPr lang="en-US" smtClean="0"/>
              <a:t>1/29/2024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E5395A-A4D9-A54A-B992-A74DF21BA83C}" type="slidenum">
              <a:rPr lang="en-US" smtClean="0"/>
              <a:t>‹#›</a:t>
            </a:fld>
            <a:endParaRPr lang="en-US"/>
          </a:p>
        </p:txBody>
      </p:sp>
    </p:spTree>
    <p:extLst>
      <p:ext uri="{BB962C8B-B14F-4D97-AF65-F5344CB8AC3E}">
        <p14:creationId xmlns:p14="http://schemas.microsoft.com/office/powerpoint/2010/main" val="3514697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1/29/2024 2:25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37181397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2.xml"/><Relationship Id="rId4" Type="http://schemas.openxmlformats.org/officeDocument/2006/relationships/image" Target="../media/image23.jpeg"/></Relationships>
</file>

<file path=ppt/slideLayouts/_rels/slideLayout11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2.xml"/><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Master" Target="../slideMasters/slideMaster2.xml"/><Relationship Id="rId4" Type="http://schemas.openxmlformats.org/officeDocument/2006/relationships/image" Target="../media/image29.jpe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Master" Target="../slideMasters/slideMaster2.xml"/><Relationship Id="rId5" Type="http://schemas.openxmlformats.org/officeDocument/2006/relationships/image" Target="../media/image33.jpeg"/><Relationship Id="rId4" Type="http://schemas.openxmlformats.org/officeDocument/2006/relationships/image" Target="../media/image32.jpeg"/></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2.xml"/><Relationship Id="rId6" Type="http://schemas.openxmlformats.org/officeDocument/2006/relationships/image" Target="../media/image34.jpeg"/><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12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2.xml"/><Relationship Id="rId4" Type="http://schemas.openxmlformats.org/officeDocument/2006/relationships/image" Target="../media/image23.jpeg"/></Relationships>
</file>

<file path=ppt/slideLayouts/_rels/slideLayout12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2.xml"/><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2.xml"/><Relationship Id="rId6" Type="http://schemas.openxmlformats.org/officeDocument/2006/relationships/image" Target="../media/image34.jpeg"/><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Master" Target="../slideMasters/slideMaster2.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2.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Master" Target="../slideMasters/slideMaster2.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Master" Target="../slideMasters/slideMaster2.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Master" Target="../slideMasters/slideMaster2.xml"/></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Master" Target="../slideMasters/slideMaster2.xml"/></Relationships>
</file>

<file path=ppt/slideLayouts/_rels/slideLayout14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Master" Target="../slideMasters/slideMaster2.xml"/><Relationship Id="rId4" Type="http://schemas.openxmlformats.org/officeDocument/2006/relationships/image" Target="../media/image47.png"/></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Master" Target="../slideMasters/slideMaster2.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Master" Target="../slideMasters/slideMaster2.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4.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image" Target="../media/image50.emf"/><Relationship Id="rId4" Type="http://schemas.openxmlformats.org/officeDocument/2006/relationships/oleObject" Target="../embeddings/oleObject1.bin"/></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15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emf"/><Relationship Id="rId1" Type="http://schemas.openxmlformats.org/officeDocument/2006/relationships/slideMaster" Target="../slideMasters/slideMaster3.xml"/><Relationship Id="rId4" Type="http://schemas.openxmlformats.org/officeDocument/2006/relationships/image" Target="../media/image13.svg"/></Relationships>
</file>

<file path=ppt/slideLayouts/_rels/slideLayout158.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15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2.jpe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16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16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16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16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16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18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18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18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3.xml"/></Relationships>
</file>

<file path=ppt/slideLayouts/_rels/slideLayout185.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3.xml"/></Relationships>
</file>

<file path=ppt/slideLayouts/_rels/slideLayout18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3.xml"/></Relationships>
</file>

<file path=ppt/slideLayouts/_rels/slideLayout18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3.xml"/></Relationships>
</file>

<file path=ppt/slideLayouts/_rels/slideLayout18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3.xml"/></Relationships>
</file>

<file path=ppt/slideLayouts/_rels/slideLayout18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3.xml"/><Relationship Id="rId4" Type="http://schemas.openxmlformats.org/officeDocument/2006/relationships/image" Target="../media/image23.jpeg"/></Relationships>
</file>

<file path=ppt/slideLayouts/_rels/slideLayout19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3.xml"/><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192.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3.xml"/></Relationships>
</file>

<file path=ppt/slideLayouts/_rels/slideLayout193.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Master" Target="../slideMasters/slideMaster3.xml"/><Relationship Id="rId4" Type="http://schemas.openxmlformats.org/officeDocument/2006/relationships/image" Target="../media/image29.jpeg"/></Relationships>
</file>

<file path=ppt/slideLayouts/_rels/slideLayout194.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Master" Target="../slideMasters/slideMaster3.xml"/><Relationship Id="rId5" Type="http://schemas.openxmlformats.org/officeDocument/2006/relationships/image" Target="../media/image33.jpeg"/><Relationship Id="rId4" Type="http://schemas.openxmlformats.org/officeDocument/2006/relationships/image" Target="../media/image32.jpeg"/></Relationships>
</file>

<file path=ppt/slideLayouts/_rels/slideLayout19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3.xml"/><Relationship Id="rId6" Type="http://schemas.openxmlformats.org/officeDocument/2006/relationships/image" Target="../media/image34.jpeg"/><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19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3.xml"/><Relationship Id="rId4" Type="http://schemas.openxmlformats.org/officeDocument/2006/relationships/image" Target="../media/image23.jpeg"/></Relationships>
</file>

<file path=ppt/slideLayouts/_rels/slideLayout19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3.xml"/><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198.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image" Target="../media/image54.jpeg"/><Relationship Id="rId1" Type="http://schemas.openxmlformats.org/officeDocument/2006/relationships/slideMaster" Target="../slideMasters/slideMaster3.xml"/><Relationship Id="rId6" Type="http://schemas.openxmlformats.org/officeDocument/2006/relationships/image" Target="../media/image58.jpeg"/><Relationship Id="rId5" Type="http://schemas.openxmlformats.org/officeDocument/2006/relationships/image" Target="../media/image57.jpeg"/><Relationship Id="rId4" Type="http://schemas.openxmlformats.org/officeDocument/2006/relationships/image" Target="../media/image56.jpeg"/></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7.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Master" Target="../slideMasters/slideMaster3.xml"/></Relationships>
</file>

<file path=ppt/slideLayouts/_rels/slideLayout20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3.xml"/></Relationships>
</file>

<file path=ppt/slideLayouts/_rels/slideLayout209.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Master" Target="../slideMasters/slideMaster3.xml"/></Relationships>
</file>

<file path=ppt/slideLayouts/_rels/slideLayout217.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Master" Target="../slideMasters/slideMaster3.xml"/></Relationships>
</file>

<file path=ppt/slideLayouts/_rels/slideLayout218.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Master" Target="../slideMasters/slideMaster3.xml"/></Relationships>
</file>

<file path=ppt/slideLayouts/_rels/slideLayout219.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Master" Target="../slideMasters/slideMaster3.xml"/><Relationship Id="rId4" Type="http://schemas.openxmlformats.org/officeDocument/2006/relationships/image" Target="../media/image47.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Master" Target="../slideMasters/slideMaster3.xml"/></Relationships>
</file>

<file path=ppt/slideLayouts/_rels/slideLayout221.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Master" Target="../slideMasters/slideMaster3.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22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62.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4" Type="http://schemas.openxmlformats.org/officeDocument/2006/relationships/image" Target="../media/image23.jpe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Master" Target="../slideMasters/slideMaster1.xml"/><Relationship Id="rId4" Type="http://schemas.openxmlformats.org/officeDocument/2006/relationships/image" Target="../media/image29.jpe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Master" Target="../slideMasters/slideMaster1.xml"/><Relationship Id="rId5" Type="http://schemas.openxmlformats.org/officeDocument/2006/relationships/image" Target="../media/image33.jpeg"/><Relationship Id="rId4" Type="http://schemas.openxmlformats.org/officeDocument/2006/relationships/image" Target="../media/image32.jpe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6" Type="http://schemas.openxmlformats.org/officeDocument/2006/relationships/image" Target="../media/image34.jpeg"/><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4" Type="http://schemas.openxmlformats.org/officeDocument/2006/relationships/image" Target="../media/image23.jpe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6" Type="http://schemas.openxmlformats.org/officeDocument/2006/relationships/image" Target="../media/image34.jpeg"/><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13.sv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emf"/><Relationship Id="rId1" Type="http://schemas.openxmlformats.org/officeDocument/2006/relationships/slideMaster" Target="../slideMasters/slideMaster2.xml"/><Relationship Id="rId4" Type="http://schemas.openxmlformats.org/officeDocument/2006/relationships/image" Target="../media/image13.svg"/></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 Title">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B483D14-DC3C-45F3-855E-02B5FD4CDF8D}"/>
              </a:ext>
            </a:extLst>
          </p:cNvPr>
          <p:cNvPicPr>
            <a:picLocks noChangeAspect="1"/>
          </p:cNvPicPr>
          <p:nvPr/>
        </p:nvPicPr>
        <p:blipFill>
          <a:blip r:embed="rId2"/>
          <a:stretch>
            <a:fillRect/>
          </a:stretch>
        </p:blipFill>
        <p:spPr>
          <a:xfrm>
            <a:off x="582043" y="585788"/>
            <a:ext cx="2308795" cy="29413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9" name="Picture 8" descr="Icon&#10;&#10;Description automatically generated">
            <a:extLst>
              <a:ext uri="{FF2B5EF4-FFF2-40B4-BE49-F238E27FC236}">
                <a16:creationId xmlns:a16="http://schemas.microsoft.com/office/drawing/2014/main" id="{CB6D3FA3-C210-4270-964A-C6A0069D59E2}"/>
              </a:ext>
            </a:extLst>
          </p:cNvPr>
          <p:cNvPicPr>
            <a:picLocks noChangeAspect="1"/>
          </p:cNvPicPr>
          <p:nvPr/>
        </p:nvPicPr>
        <p:blipFill>
          <a:blip r:embed="rId3"/>
          <a:stretch>
            <a:fillRect/>
          </a:stretch>
        </p:blipFill>
        <p:spPr bwMode="invGray">
          <a:xfrm>
            <a:off x="4671100" y="0"/>
            <a:ext cx="7520900" cy="6858000"/>
          </a:xfrm>
          <a:prstGeom prst="rect">
            <a:avLst/>
          </a:prstGeom>
        </p:spPr>
      </p:pic>
    </p:spTree>
    <p:extLst>
      <p:ext uri="{BB962C8B-B14F-4D97-AF65-F5344CB8AC3E}">
        <p14:creationId xmlns:p14="http://schemas.microsoft.com/office/powerpoint/2010/main" val="40937545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square photo placeholder Yellow">
    <p:bg>
      <p:bgPr>
        <a:solidFill>
          <a:srgbClr val="FFB9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sp>
        <p:nvSpPr>
          <p:cNvPr id="7" name="Rectangle 6">
            <a:extLst>
              <a:ext uri="{FF2B5EF4-FFF2-40B4-BE49-F238E27FC236}">
                <a16:creationId xmlns:a16="http://schemas.microsoft.com/office/drawing/2014/main" id="{C9B633B0-40F9-4729-84DB-771120F5D70D}"/>
              </a:ext>
            </a:extLst>
          </p:cNvPr>
          <p:cNvSpPr/>
          <p:nvPr/>
        </p:nvSpPr>
        <p:spPr bwMode="auto">
          <a:xfrm>
            <a:off x="5334000" y="0"/>
            <a:ext cx="6858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3" name="Picture 2">
            <a:extLst>
              <a:ext uri="{FF2B5EF4-FFF2-40B4-BE49-F238E27FC236}">
                <a16:creationId xmlns:a16="http://schemas.microsoft.com/office/drawing/2014/main" id="{2B7938B8-F298-4772-A6EC-8F59C02C0B8A}"/>
              </a:ext>
            </a:extLst>
          </p:cNvPr>
          <p:cNvPicPr>
            <a:picLocks noChangeAspect="1"/>
          </p:cNvPicPr>
          <p:nvPr/>
        </p:nvPicPr>
        <p:blipFill>
          <a:blip r:embed="rId2"/>
          <a:stretch>
            <a:fillRect/>
          </a:stretch>
        </p:blipFill>
        <p:spPr>
          <a:xfrm>
            <a:off x="581337" y="585788"/>
            <a:ext cx="2308796" cy="294587"/>
          </a:xfrm>
          <a:prstGeom prst="rect">
            <a:avLst/>
          </a:prstGeom>
        </p:spPr>
      </p:pic>
      <p:sp>
        <p:nvSpPr>
          <p:cNvPr id="9" name="Picture Placeholder" descr="This photo is a 'placeholder' only. Drag or drop your photo here, or click and tap the center to insert a photo.">
            <a:extLst>
              <a:ext uri="{FF2B5EF4-FFF2-40B4-BE49-F238E27FC236}">
                <a16:creationId xmlns:a16="http://schemas.microsoft.com/office/drawing/2014/main" id="{E0F96359-EC4C-4CE6-BA65-F486272055DA}"/>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634470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322639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94582222"/>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8006548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0940697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7991676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219603818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04966162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84746835"/>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131866698"/>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4759413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square photo placeholder Green">
    <p:bg>
      <p:bgPr>
        <a:solidFill>
          <a:srgbClr val="107C1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7" name="Group 6">
            <a:extLst>
              <a:ext uri="{FF2B5EF4-FFF2-40B4-BE49-F238E27FC236}">
                <a16:creationId xmlns:a16="http://schemas.microsoft.com/office/drawing/2014/main" id="{79F73AF8-146B-42CD-B541-F752F139986C}"/>
              </a:ext>
            </a:extLst>
          </p:cNvPr>
          <p:cNvGrpSpPr/>
          <p:nvPr/>
        </p:nvGrpSpPr>
        <p:grpSpPr bwMode="black">
          <a:xfrm>
            <a:off x="582043" y="585788"/>
            <a:ext cx="2308795" cy="294139"/>
            <a:chOff x="582043" y="585788"/>
            <a:chExt cx="2308795" cy="294139"/>
          </a:xfrm>
        </p:grpSpPr>
        <p:pic>
          <p:nvPicPr>
            <p:cNvPr id="8" name="Picture 7">
              <a:extLst>
                <a:ext uri="{FF2B5EF4-FFF2-40B4-BE49-F238E27FC236}">
                  <a16:creationId xmlns:a16="http://schemas.microsoft.com/office/drawing/2014/main" id="{50DF95CC-AC64-474E-B72E-33CFB9D831F3}"/>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9" name="Picture 8">
              <a:extLst>
                <a:ext uri="{FF2B5EF4-FFF2-40B4-BE49-F238E27FC236}">
                  <a16:creationId xmlns:a16="http://schemas.microsoft.com/office/drawing/2014/main" id="{07DB53AF-4CA8-4329-BFA8-2FDDBB8D4982}"/>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0" name="Rectangle 9">
            <a:extLst>
              <a:ext uri="{FF2B5EF4-FFF2-40B4-BE49-F238E27FC236}">
                <a16:creationId xmlns:a16="http://schemas.microsoft.com/office/drawing/2014/main" id="{E4B197E9-B625-4BCE-AA2E-ACB5788815C5}"/>
              </a:ext>
            </a:extLst>
          </p:cNvPr>
          <p:cNvSpPr/>
          <p:nvPr/>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659E3F35-E30F-4CC7-B067-A26A900A106C}"/>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7433688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27281674"/>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72504915"/>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2813452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30088061"/>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29111267"/>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6595801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0786435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203810789"/>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8072352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1108147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Square Photo placeholder Dk Blu">
    <p:bg>
      <p:bgPr>
        <a:solidFill>
          <a:srgbClr val="243A5E"/>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7" name="Group 6">
            <a:extLst>
              <a:ext uri="{FF2B5EF4-FFF2-40B4-BE49-F238E27FC236}">
                <a16:creationId xmlns:a16="http://schemas.microsoft.com/office/drawing/2014/main" id="{79F73AF8-146B-42CD-B541-F752F139986C}"/>
              </a:ext>
            </a:extLst>
          </p:cNvPr>
          <p:cNvGrpSpPr/>
          <p:nvPr/>
        </p:nvGrpSpPr>
        <p:grpSpPr bwMode="black">
          <a:xfrm>
            <a:off x="582043" y="585788"/>
            <a:ext cx="2308795" cy="294139"/>
            <a:chOff x="582043" y="585788"/>
            <a:chExt cx="2308795" cy="294139"/>
          </a:xfrm>
        </p:grpSpPr>
        <p:pic>
          <p:nvPicPr>
            <p:cNvPr id="8" name="Picture 7">
              <a:extLst>
                <a:ext uri="{FF2B5EF4-FFF2-40B4-BE49-F238E27FC236}">
                  <a16:creationId xmlns:a16="http://schemas.microsoft.com/office/drawing/2014/main" id="{50DF95CC-AC64-474E-B72E-33CFB9D831F3}"/>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9" name="Picture 8">
              <a:extLst>
                <a:ext uri="{FF2B5EF4-FFF2-40B4-BE49-F238E27FC236}">
                  <a16:creationId xmlns:a16="http://schemas.microsoft.com/office/drawing/2014/main" id="{07DB53AF-4CA8-4329-BFA8-2FDDBB8D4982}"/>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0" name="Rectangle 9">
            <a:extLst>
              <a:ext uri="{FF2B5EF4-FFF2-40B4-BE49-F238E27FC236}">
                <a16:creationId xmlns:a16="http://schemas.microsoft.com/office/drawing/2014/main" id="{E4B197E9-B625-4BCE-AA2E-ACB5788815C5}"/>
              </a:ext>
            </a:extLst>
          </p:cNvPr>
          <p:cNvSpPr/>
          <p:nvPr/>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659E3F35-E30F-4CC7-B067-A26A900A106C}"/>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0296790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8575438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3944333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1767327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0841128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1252341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934842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8442629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35365802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1678401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66642222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Square photo placeholder Dk Green">
    <p:bg>
      <p:bgPr>
        <a:solidFill>
          <a:srgbClr val="054B1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7" name="Group 6">
            <a:extLst>
              <a:ext uri="{FF2B5EF4-FFF2-40B4-BE49-F238E27FC236}">
                <a16:creationId xmlns:a16="http://schemas.microsoft.com/office/drawing/2014/main" id="{79F73AF8-146B-42CD-B541-F752F139986C}"/>
              </a:ext>
            </a:extLst>
          </p:cNvPr>
          <p:cNvGrpSpPr/>
          <p:nvPr/>
        </p:nvGrpSpPr>
        <p:grpSpPr bwMode="black">
          <a:xfrm>
            <a:off x="582043" y="585788"/>
            <a:ext cx="2308795" cy="294139"/>
            <a:chOff x="582043" y="585788"/>
            <a:chExt cx="2308795" cy="294139"/>
          </a:xfrm>
        </p:grpSpPr>
        <p:pic>
          <p:nvPicPr>
            <p:cNvPr id="8" name="Picture 7">
              <a:extLst>
                <a:ext uri="{FF2B5EF4-FFF2-40B4-BE49-F238E27FC236}">
                  <a16:creationId xmlns:a16="http://schemas.microsoft.com/office/drawing/2014/main" id="{50DF95CC-AC64-474E-B72E-33CFB9D831F3}"/>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9" name="Picture 8">
              <a:extLst>
                <a:ext uri="{FF2B5EF4-FFF2-40B4-BE49-F238E27FC236}">
                  <a16:creationId xmlns:a16="http://schemas.microsoft.com/office/drawing/2014/main" id="{07DB53AF-4CA8-4329-BFA8-2FDDBB8D4982}"/>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0" name="Rectangle 9">
            <a:extLst>
              <a:ext uri="{FF2B5EF4-FFF2-40B4-BE49-F238E27FC236}">
                <a16:creationId xmlns:a16="http://schemas.microsoft.com/office/drawing/2014/main" id="{E4B197E9-B625-4BCE-AA2E-ACB5788815C5}"/>
              </a:ext>
            </a:extLst>
          </p:cNvPr>
          <p:cNvSpPr/>
          <p:nvPr/>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659E3F35-E30F-4CC7-B067-A26A900A106C}"/>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8353074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58561256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84872631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55419651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Quot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6972"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7" name="Picture 6">
            <a:extLst>
              <a:ext uri="{FF2B5EF4-FFF2-40B4-BE49-F238E27FC236}">
                <a16:creationId xmlns:a16="http://schemas.microsoft.com/office/drawing/2014/main" id="{8EF7F8A9-CB63-4BA7-8A0E-637BFA251A89}"/>
              </a:ext>
            </a:extLst>
          </p:cNvPr>
          <p:cNvPicPr>
            <a:picLocks noChangeAspect="1"/>
          </p:cNvPicPr>
          <p:nvPr userDrawn="1"/>
        </p:nvPicPr>
        <p:blipFill>
          <a:blip r:embed="rId2"/>
          <a:stretch>
            <a:fillRect/>
          </a:stretch>
        </p:blipFill>
        <p:spPr bwMode="black">
          <a:xfrm>
            <a:off x="549201" y="1177602"/>
            <a:ext cx="2514666" cy="2251398"/>
          </a:xfrm>
          <a:prstGeom prst="rect">
            <a:avLst/>
          </a:prstGeom>
        </p:spPr>
      </p:pic>
    </p:spTree>
    <p:extLst>
      <p:ext uri="{BB962C8B-B14F-4D97-AF65-F5344CB8AC3E}">
        <p14:creationId xmlns:p14="http://schemas.microsoft.com/office/powerpoint/2010/main" val="8568043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Quote yellow">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5384"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53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53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6" name="Picture 5">
            <a:extLst>
              <a:ext uri="{FF2B5EF4-FFF2-40B4-BE49-F238E27FC236}">
                <a16:creationId xmlns:a16="http://schemas.microsoft.com/office/drawing/2014/main" id="{DD6A131B-0EEE-4C13-90D1-99AA5B3DC4ED}"/>
              </a:ext>
              <a:ext uri="{C183D7F6-B498-43B3-948B-1728B52AA6E4}">
                <adec:decorative xmlns:adec="http://schemas.microsoft.com/office/drawing/2017/decorative" val="1"/>
              </a:ext>
            </a:extLst>
          </p:cNvPr>
          <p:cNvPicPr>
            <a:picLocks noChangeAspect="1"/>
          </p:cNvPicPr>
          <p:nvPr userDrawn="1"/>
        </p:nvPicPr>
        <p:blipFill>
          <a:blip r:embed="rId2"/>
          <a:srcRect/>
          <a:stretch/>
        </p:blipFill>
        <p:spPr>
          <a:xfrm>
            <a:off x="584200" y="1201415"/>
            <a:ext cx="2062492" cy="1842493"/>
          </a:xfrm>
          <a:prstGeom prst="rect">
            <a:avLst/>
          </a:prstGeom>
        </p:spPr>
      </p:pic>
    </p:spTree>
    <p:extLst>
      <p:ext uri="{BB962C8B-B14F-4D97-AF65-F5344CB8AC3E}">
        <p14:creationId xmlns:p14="http://schemas.microsoft.com/office/powerpoint/2010/main" val="189764525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Quote gree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6972"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7" name="Picture 6">
            <a:extLst>
              <a:ext uri="{FF2B5EF4-FFF2-40B4-BE49-F238E27FC236}">
                <a16:creationId xmlns:a16="http://schemas.microsoft.com/office/drawing/2014/main" id="{8EF7F8A9-CB63-4BA7-8A0E-637BFA251A89}"/>
              </a:ext>
            </a:extLst>
          </p:cNvPr>
          <p:cNvPicPr>
            <a:picLocks noChangeAspect="1"/>
          </p:cNvPicPr>
          <p:nvPr userDrawn="1"/>
        </p:nvPicPr>
        <p:blipFill>
          <a:blip r:embed="rId2"/>
          <a:stretch>
            <a:fillRect/>
          </a:stretch>
        </p:blipFill>
        <p:spPr bwMode="black">
          <a:xfrm>
            <a:off x="549201" y="1177602"/>
            <a:ext cx="2514666" cy="2251398"/>
          </a:xfrm>
          <a:prstGeom prst="rect">
            <a:avLst/>
          </a:prstGeom>
        </p:spPr>
      </p:pic>
    </p:spTree>
    <p:extLst>
      <p:ext uri="{BB962C8B-B14F-4D97-AF65-F5344CB8AC3E}">
        <p14:creationId xmlns:p14="http://schemas.microsoft.com/office/powerpoint/2010/main" val="18251334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Demo slid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1570687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Demo slide yellow">
    <p:bg>
      <p:bgPr>
        <a:solidFill>
          <a:srgbClr val="FFB9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2012777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Demo slide green">
    <p:bg>
      <p:bgPr>
        <a:solidFill>
          <a:srgbClr val="107C1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82896586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Section Titl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876918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p:nvPicPr>
        <p:blipFill>
          <a:blip r:embed="rId2"/>
          <a:stretch>
            <a:fillRect/>
          </a:stretch>
        </p:blipFill>
        <p:spPr>
          <a:xfrm>
            <a:off x="582043" y="585788"/>
            <a:ext cx="2308795" cy="294139"/>
          </a:xfrm>
          <a:prstGeom prst="rect">
            <a:avLst/>
          </a:prstGeom>
        </p:spPr>
      </p:pic>
    </p:spTree>
    <p:extLst>
      <p:ext uri="{BB962C8B-B14F-4D97-AF65-F5344CB8AC3E}">
        <p14:creationId xmlns:p14="http://schemas.microsoft.com/office/powerpoint/2010/main" val="7846345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Section Title yellow">
    <p:bg>
      <p:bgPr>
        <a:solidFill>
          <a:srgbClr val="FFB9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0511668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Section Title green">
    <p:bg>
      <p:bgPr>
        <a:solidFill>
          <a:srgbClr val="107C1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1381873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Section title - Threat detec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4" name="Picture 3">
            <a:extLst>
              <a:ext uri="{FF2B5EF4-FFF2-40B4-BE49-F238E27FC236}">
                <a16:creationId xmlns:a16="http://schemas.microsoft.com/office/drawing/2014/main" id="{01376047-A7C2-4F1A-A40A-BC5DE2E25161}"/>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9734" t="-8952" r="9734" b="-8952"/>
          <a:stretch/>
        </p:blipFill>
        <p:spPr>
          <a:xfrm>
            <a:off x="5270500" y="0"/>
            <a:ext cx="6921500" cy="6858000"/>
          </a:xfrm>
          <a:prstGeom prst="rect">
            <a:avLst/>
          </a:prstGeom>
          <a:solidFill>
            <a:srgbClr val="FFB900"/>
          </a:solidFill>
        </p:spPr>
      </p:pic>
    </p:spTree>
    <p:extLst>
      <p:ext uri="{BB962C8B-B14F-4D97-AF65-F5344CB8AC3E}">
        <p14:creationId xmlns:p14="http://schemas.microsoft.com/office/powerpoint/2010/main" val="22610733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Section title - Comprehensive securit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5" name="Picture 4">
            <a:extLst>
              <a:ext uri="{FF2B5EF4-FFF2-40B4-BE49-F238E27FC236}">
                <a16:creationId xmlns:a16="http://schemas.microsoft.com/office/drawing/2014/main" id="{16BC4C20-DFD2-48A2-B2AC-880C9F9B8844}"/>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12020" t="-7479" r="9459" b="-7479"/>
          <a:stretch/>
        </p:blipFill>
        <p:spPr>
          <a:xfrm>
            <a:off x="5270500" y="0"/>
            <a:ext cx="6921500" cy="6857999"/>
          </a:xfrm>
          <a:prstGeom prst="rect">
            <a:avLst/>
          </a:prstGeom>
          <a:solidFill>
            <a:srgbClr val="0078D4"/>
          </a:solidFill>
        </p:spPr>
      </p:pic>
    </p:spTree>
    <p:extLst>
      <p:ext uri="{BB962C8B-B14F-4D97-AF65-F5344CB8AC3E}">
        <p14:creationId xmlns:p14="http://schemas.microsoft.com/office/powerpoint/2010/main" val="262696405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Section title - End-to-end security visibilit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7D9CCC7-A76E-4DEF-A3B1-360582C2B5DA}"/>
              </a:ext>
            </a:extLst>
          </p:cNvPr>
          <p:cNvSpPr/>
          <p:nvPr userDrawn="1"/>
        </p:nvSpPr>
        <p:spPr bwMode="auto">
          <a:xfrm>
            <a:off x="5270500" y="0"/>
            <a:ext cx="6921500" cy="685800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4" name="Picture 3">
            <a:extLst>
              <a:ext uri="{FF2B5EF4-FFF2-40B4-BE49-F238E27FC236}">
                <a16:creationId xmlns:a16="http://schemas.microsoft.com/office/drawing/2014/main" id="{7C351CC6-EFA5-4815-8FF5-16ED7FE59D2C}"/>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5270500" y="2241550"/>
            <a:ext cx="6921500" cy="2374900"/>
          </a:xfrm>
          <a:prstGeom prst="rect">
            <a:avLst/>
          </a:prstGeom>
        </p:spPr>
      </p:pic>
    </p:spTree>
    <p:extLst>
      <p:ext uri="{BB962C8B-B14F-4D97-AF65-F5344CB8AC3E}">
        <p14:creationId xmlns:p14="http://schemas.microsoft.com/office/powerpoint/2010/main" val="15437524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Section title - Risk managem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grpSp>
        <p:nvGrpSpPr>
          <p:cNvPr id="9" name="Group 8">
            <a:extLst>
              <a:ext uri="{FF2B5EF4-FFF2-40B4-BE49-F238E27FC236}">
                <a16:creationId xmlns:a16="http://schemas.microsoft.com/office/drawing/2014/main" id="{F9F43E7E-094F-41CE-96D2-A42B3A2564EA}"/>
              </a:ext>
            </a:extLst>
          </p:cNvPr>
          <p:cNvGrpSpPr/>
          <p:nvPr userDrawn="1"/>
        </p:nvGrpSpPr>
        <p:grpSpPr>
          <a:xfrm>
            <a:off x="5270500" y="-1"/>
            <a:ext cx="6921500" cy="6858001"/>
            <a:chOff x="5270500" y="-1"/>
            <a:chExt cx="6921500" cy="6858001"/>
          </a:xfrm>
        </p:grpSpPr>
        <p:pic>
          <p:nvPicPr>
            <p:cNvPr id="8" name="Picture 7">
              <a:extLst>
                <a:ext uri="{FF2B5EF4-FFF2-40B4-BE49-F238E27FC236}">
                  <a16:creationId xmlns:a16="http://schemas.microsoft.com/office/drawing/2014/main" id="{4D623B13-D778-48B7-B529-67930B464BF7}"/>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5270500" y="5939162"/>
              <a:ext cx="6921500" cy="918838"/>
            </a:xfrm>
            <a:prstGeom prst="rect">
              <a:avLst/>
            </a:prstGeom>
          </p:spPr>
        </p:pic>
        <p:pic>
          <p:nvPicPr>
            <p:cNvPr id="6" name="Picture 5">
              <a:extLst>
                <a:ext uri="{FF2B5EF4-FFF2-40B4-BE49-F238E27FC236}">
                  <a16:creationId xmlns:a16="http://schemas.microsoft.com/office/drawing/2014/main" id="{86ED9C96-2961-412C-ACA1-F889F6139991}"/>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a:stretch/>
          </p:blipFill>
          <p:spPr>
            <a:xfrm>
              <a:off x="5270500" y="-1"/>
              <a:ext cx="6921500" cy="828676"/>
            </a:xfrm>
            <a:prstGeom prst="rect">
              <a:avLst/>
            </a:prstGeom>
          </p:spPr>
        </p:pic>
        <p:pic>
          <p:nvPicPr>
            <p:cNvPr id="5" name="Picture 4">
              <a:extLst>
                <a:ext uri="{FF2B5EF4-FFF2-40B4-BE49-F238E27FC236}">
                  <a16:creationId xmlns:a16="http://schemas.microsoft.com/office/drawing/2014/main" id="{47FAB522-96EC-483D-8F3E-A4F4BE24D35A}"/>
                </a:ext>
              </a:extLst>
            </p:cNvPr>
            <p:cNvPicPr>
              <a:picLocks noChangeAspect="1"/>
            </p:cNvPicPr>
            <p:nvPr userDrawn="1"/>
          </p:nvPicPr>
          <p:blipFill rotWithShape="1">
            <a:blip r:embed="rId4" cstate="print">
              <a:extLst>
                <a:ext uri="{28A0092B-C50C-407E-A947-70E740481C1C}">
                  <a14:useLocalDpi xmlns:a14="http://schemas.microsoft.com/office/drawing/2010/main" val="0"/>
                </a:ext>
              </a:extLst>
            </a:blip>
            <a:srcRect l="8087" t="738" r="8087" b="2060"/>
            <a:stretch/>
          </p:blipFill>
          <p:spPr>
            <a:xfrm>
              <a:off x="5270500" y="676275"/>
              <a:ext cx="6921500" cy="5431562"/>
            </a:xfrm>
            <a:prstGeom prst="rect">
              <a:avLst/>
            </a:prstGeom>
          </p:spPr>
        </p:pic>
      </p:grpSp>
    </p:spTree>
    <p:extLst>
      <p:ext uri="{BB962C8B-B14F-4D97-AF65-F5344CB8AC3E}">
        <p14:creationId xmlns:p14="http://schemas.microsoft.com/office/powerpoint/2010/main" val="1323037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Section title - Secure identit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7" name="Picture 6">
            <a:extLst>
              <a:ext uri="{FF2B5EF4-FFF2-40B4-BE49-F238E27FC236}">
                <a16:creationId xmlns:a16="http://schemas.microsoft.com/office/drawing/2014/main" id="{D549E33E-AA02-401D-87F3-3B6BE86F07F3}"/>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12072" t="-2958" r="12496" b="-7479"/>
          <a:stretch/>
        </p:blipFill>
        <p:spPr>
          <a:xfrm>
            <a:off x="5270500" y="-1"/>
            <a:ext cx="6921500" cy="6858001"/>
          </a:xfrm>
          <a:prstGeom prst="rect">
            <a:avLst/>
          </a:prstGeom>
          <a:solidFill>
            <a:srgbClr val="FFB900"/>
          </a:solidFill>
        </p:spPr>
      </p:pic>
    </p:spTree>
    <p:extLst>
      <p:ext uri="{BB962C8B-B14F-4D97-AF65-F5344CB8AC3E}">
        <p14:creationId xmlns:p14="http://schemas.microsoft.com/office/powerpoint/2010/main" val="35544169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Section title - Risk mitiga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grpSp>
        <p:nvGrpSpPr>
          <p:cNvPr id="5" name="Group 4">
            <a:extLst>
              <a:ext uri="{FF2B5EF4-FFF2-40B4-BE49-F238E27FC236}">
                <a16:creationId xmlns:a16="http://schemas.microsoft.com/office/drawing/2014/main" id="{F7B937E4-A358-4B11-9343-395C11D76927}"/>
              </a:ext>
            </a:extLst>
          </p:cNvPr>
          <p:cNvGrpSpPr/>
          <p:nvPr userDrawn="1"/>
        </p:nvGrpSpPr>
        <p:grpSpPr>
          <a:xfrm>
            <a:off x="5270500" y="0"/>
            <a:ext cx="6921500" cy="6858000"/>
            <a:chOff x="5270500" y="0"/>
            <a:chExt cx="6921500" cy="6858000"/>
          </a:xfrm>
        </p:grpSpPr>
        <p:sp>
          <p:nvSpPr>
            <p:cNvPr id="3" name="Rectangle 2">
              <a:extLst>
                <a:ext uri="{FF2B5EF4-FFF2-40B4-BE49-F238E27FC236}">
                  <a16:creationId xmlns:a16="http://schemas.microsoft.com/office/drawing/2014/main" id="{A17F4E50-58F5-45B4-9A86-E3F871698E67}"/>
                </a:ext>
              </a:extLst>
            </p:cNvPr>
            <p:cNvSpPr/>
            <p:nvPr userDrawn="1"/>
          </p:nvSpPr>
          <p:spPr bwMode="auto">
            <a:xfrm>
              <a:off x="5270500" y="0"/>
              <a:ext cx="6921500"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4" name="Picture 3">
              <a:extLst>
                <a:ext uri="{FF2B5EF4-FFF2-40B4-BE49-F238E27FC236}">
                  <a16:creationId xmlns:a16="http://schemas.microsoft.com/office/drawing/2014/main" id="{F3223FD1-A9C9-46E0-84ED-3608084FA7CE}"/>
                </a:ext>
              </a:extLst>
            </p:cNvPr>
            <p:cNvPicPr>
              <a:picLocks noChangeAspect="1"/>
            </p:cNvPicPr>
            <p:nvPr userDrawn="1"/>
          </p:nvPicPr>
          <p:blipFill rotWithShape="1">
            <a:blip r:embed="rId2"/>
            <a:srcRect l="9710" t="632" r="15754" b="11957"/>
            <a:stretch/>
          </p:blipFill>
          <p:spPr>
            <a:xfrm>
              <a:off x="5270500" y="373743"/>
              <a:ext cx="6921500" cy="5181600"/>
            </a:xfrm>
            <a:prstGeom prst="rect">
              <a:avLst/>
            </a:prstGeom>
          </p:spPr>
        </p:pic>
      </p:grpSp>
    </p:spTree>
    <p:extLst>
      <p:ext uri="{BB962C8B-B14F-4D97-AF65-F5344CB8AC3E}">
        <p14:creationId xmlns:p14="http://schemas.microsoft.com/office/powerpoint/2010/main" val="11308973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364337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840739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Agenda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5215637" cy="553998"/>
          </a:xfrm>
        </p:spPr>
        <p:txBody>
          <a:bodyPr/>
          <a:lstStyle>
            <a:lvl1pPr>
              <a:defRPr>
                <a:solidFill>
                  <a:schemeClr val="accent1"/>
                </a:solidFill>
              </a:defRPr>
            </a:lvl1pPr>
          </a:lstStyle>
          <a:p>
            <a:r>
              <a:rPr lang="en-US"/>
              <a:t>Agenda</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a:extLst>
              <a:ext uri="{FF2B5EF4-FFF2-40B4-BE49-F238E27FC236}">
                <a16:creationId xmlns:a16="http://schemas.microsoft.com/office/drawing/2014/main" id="{0614E108-2258-4959-A182-798030A0C286}"/>
              </a:ext>
            </a:extLst>
          </p:cNvPr>
          <p:cNvSpPr/>
          <p:nvPr/>
        </p:nvSpPr>
        <p:spPr bwMode="auto">
          <a:xfrm>
            <a:off x="6395722" y="0"/>
            <a:ext cx="5796278"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32" name="Group 31">
            <a:extLst>
              <a:ext uri="{FF2B5EF4-FFF2-40B4-BE49-F238E27FC236}">
                <a16:creationId xmlns:a16="http://schemas.microsoft.com/office/drawing/2014/main" id="{22E07E8F-16B4-4F77-8278-6A843F1B9F57}"/>
              </a:ext>
            </a:extLst>
          </p:cNvPr>
          <p:cNvGrpSpPr/>
          <p:nvPr/>
        </p:nvGrpSpPr>
        <p:grpSpPr>
          <a:xfrm rot="16200000">
            <a:off x="7643952" y="2603639"/>
            <a:ext cx="5424211" cy="3084509"/>
            <a:chOff x="6395721" y="4420906"/>
            <a:chExt cx="3250001" cy="1848132"/>
          </a:xfrm>
        </p:grpSpPr>
        <p:sp>
          <p:nvSpPr>
            <p:cNvPr id="27" name="Rectangle: Top Corners Rounded 26">
              <a:extLst>
                <a:ext uri="{FF2B5EF4-FFF2-40B4-BE49-F238E27FC236}">
                  <a16:creationId xmlns:a16="http://schemas.microsoft.com/office/drawing/2014/main" id="{B26B5DC7-3928-4E30-95C7-101CC42758F9}"/>
                </a:ext>
              </a:extLst>
            </p:cNvPr>
            <p:cNvSpPr/>
            <p:nvPr userDrawn="1"/>
          </p:nvSpPr>
          <p:spPr bwMode="auto">
            <a:xfrm rot="5400000">
              <a:off x="6879140" y="3937487"/>
              <a:ext cx="501648" cy="1468485"/>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5" name="Oval 24">
              <a:extLst>
                <a:ext uri="{FF2B5EF4-FFF2-40B4-BE49-F238E27FC236}">
                  <a16:creationId xmlns:a16="http://schemas.microsoft.com/office/drawing/2014/main" id="{6F2E0A55-6A95-45A9-9988-FD4377975EAD}"/>
                </a:ext>
              </a:extLst>
            </p:cNvPr>
            <p:cNvSpPr/>
            <p:nvPr userDrawn="1"/>
          </p:nvSpPr>
          <p:spPr bwMode="auto">
            <a:xfrm>
              <a:off x="7407431" y="4471065"/>
              <a:ext cx="401326" cy="4013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8" name="Rectangle: Top Corners Rounded 27">
              <a:extLst>
                <a:ext uri="{FF2B5EF4-FFF2-40B4-BE49-F238E27FC236}">
                  <a16:creationId xmlns:a16="http://schemas.microsoft.com/office/drawing/2014/main" id="{EA3F14D9-33C3-411A-8D84-8E8E15E9381B}"/>
                </a:ext>
              </a:extLst>
            </p:cNvPr>
            <p:cNvSpPr/>
            <p:nvPr userDrawn="1"/>
          </p:nvSpPr>
          <p:spPr bwMode="auto">
            <a:xfrm rot="5400000">
              <a:off x="7246261" y="4243608"/>
              <a:ext cx="501648" cy="2202728"/>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9" name="Oval 28">
              <a:extLst>
                <a:ext uri="{FF2B5EF4-FFF2-40B4-BE49-F238E27FC236}">
                  <a16:creationId xmlns:a16="http://schemas.microsoft.com/office/drawing/2014/main" id="{4A285CB0-5ABD-4C59-98FE-F25F8026D321}"/>
                </a:ext>
              </a:extLst>
            </p:cNvPr>
            <p:cNvSpPr/>
            <p:nvPr userDrawn="1"/>
          </p:nvSpPr>
          <p:spPr bwMode="auto">
            <a:xfrm>
              <a:off x="8141673" y="5144307"/>
              <a:ext cx="401326" cy="401326"/>
            </a:xfrm>
            <a:prstGeom prst="ellipse">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0" name="Rectangle: Top Corners Rounded 29">
              <a:extLst>
                <a:ext uri="{FF2B5EF4-FFF2-40B4-BE49-F238E27FC236}">
                  <a16:creationId xmlns:a16="http://schemas.microsoft.com/office/drawing/2014/main" id="{6EC31BC0-C04D-4163-9ECB-371CBCE34ADB}"/>
                </a:ext>
              </a:extLst>
            </p:cNvPr>
            <p:cNvSpPr/>
            <p:nvPr userDrawn="1"/>
          </p:nvSpPr>
          <p:spPr bwMode="auto">
            <a:xfrm rot="5400000">
              <a:off x="7769898" y="4393213"/>
              <a:ext cx="501648" cy="3250001"/>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1" name="Oval 30">
              <a:extLst>
                <a:ext uri="{FF2B5EF4-FFF2-40B4-BE49-F238E27FC236}">
                  <a16:creationId xmlns:a16="http://schemas.microsoft.com/office/drawing/2014/main" id="{E691BBA6-17F1-4715-BBD9-9570E0AF6EBF}"/>
                </a:ext>
              </a:extLst>
            </p:cNvPr>
            <p:cNvSpPr/>
            <p:nvPr userDrawn="1"/>
          </p:nvSpPr>
          <p:spPr bwMode="auto">
            <a:xfrm>
              <a:off x="9188946" y="5817549"/>
              <a:ext cx="401326" cy="401326"/>
            </a:xfrm>
            <a:prstGeom prst="ellipse">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spTree>
    <p:extLst>
      <p:ext uri="{BB962C8B-B14F-4D97-AF65-F5344CB8AC3E}">
        <p14:creationId xmlns:p14="http://schemas.microsoft.com/office/powerpoint/2010/main" val="428571599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Thank you</a:t>
            </a:r>
          </a:p>
        </p:txBody>
      </p:sp>
    </p:spTree>
    <p:extLst>
      <p:ext uri="{BB962C8B-B14F-4D97-AF65-F5344CB8AC3E}">
        <p14:creationId xmlns:p14="http://schemas.microsoft.com/office/powerpoint/2010/main" val="24695172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Thank you phot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5" y="3035808"/>
            <a:ext cx="3948683"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Thank you</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DC1D8EF4-A5A1-4D2B-9918-9B027853453F}"/>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2684402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2DB3C5CC-AE72-496D-8E0F-9DEC4A52D5F7}"/>
              </a:ext>
            </a:extLst>
          </p:cNvPr>
          <p:cNvPicPr>
            <a:picLocks noChangeAspect="1"/>
          </p:cNvPicPr>
          <p:nvPr userDrawn="1"/>
        </p:nvPicPr>
        <p:blipFill>
          <a:blip r:embed="rId2"/>
          <a:stretch>
            <a:fillRect/>
          </a:stretch>
        </p:blipFill>
        <p:spPr>
          <a:xfrm>
            <a:off x="582043" y="585788"/>
            <a:ext cx="2308795" cy="294139"/>
          </a:xfrm>
          <a:prstGeom prst="rect">
            <a:avLst/>
          </a:prstGeom>
        </p:spPr>
      </p:pic>
    </p:spTree>
    <p:extLst>
      <p:ext uri="{BB962C8B-B14F-4D97-AF65-F5344CB8AC3E}">
        <p14:creationId xmlns:p14="http://schemas.microsoft.com/office/powerpoint/2010/main" val="35212753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8194673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54.xml><?xml version="1.0" encoding="utf-8"?>
<p:sldLayout xmlns:a="http://schemas.openxmlformats.org/drawingml/2006/main" xmlns:r="http://schemas.openxmlformats.org/officeDocument/2006/relationships" xmlns:p="http://schemas.openxmlformats.org/presentationml/2006/main" showMasterSp="0" preserve="1" userDrawn="1">
  <p:cSld name="1_Title and Content">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EBC0BF4E-711B-4534-8A27-937BC16342D4}"/>
              </a:ext>
            </a:extLst>
          </p:cNvPr>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83" imgH="384" progId="TCLayout.ActiveDocument.1">
                  <p:embed/>
                </p:oleObj>
              </mc:Choice>
              <mc:Fallback>
                <p:oleObj name="think-cell Slide" r:id="rId4" imgW="383" imgH="384" progId="TCLayout.ActiveDocument.1">
                  <p:embed/>
                  <p:pic>
                    <p:nvPicPr>
                      <p:cNvPr id="8" name="Object 7" hidden="1">
                        <a:extLst>
                          <a:ext uri="{FF2B5EF4-FFF2-40B4-BE49-F238E27FC236}">
                            <a16:creationId xmlns:a16="http://schemas.microsoft.com/office/drawing/2014/main" id="{EBC0BF4E-711B-4534-8A27-937BC16342D4}"/>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53E0BCE0-E102-4EB5-8642-38C1AEF67182}"/>
              </a:ext>
            </a:extLst>
          </p:cNvPr>
          <p:cNvSpPr/>
          <p:nvPr userDrawn="1">
            <p:custDataLst>
              <p:tags r:id="rId2"/>
            </p:custDataLst>
          </p:nvPr>
        </p:nvSpPr>
        <p:spPr>
          <a:xfrm>
            <a:off x="0" y="0"/>
            <a:ext cx="158750" cy="15875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2800" b="1" i="0" baseline="0">
              <a:latin typeface="Apercu Pro"/>
              <a:ea typeface="+mj-ea"/>
              <a:cs typeface="+mj-cs"/>
              <a:sym typeface="Apercu Pro"/>
            </a:endParaRPr>
          </a:p>
        </p:txBody>
      </p:sp>
    </p:spTree>
    <p:extLst>
      <p:ext uri="{BB962C8B-B14F-4D97-AF65-F5344CB8AC3E}">
        <p14:creationId xmlns:p14="http://schemas.microsoft.com/office/powerpoint/2010/main" val="2520395234"/>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Title &amp; body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7318" y="2139702"/>
            <a:ext cx="11339774" cy="1223171"/>
          </a:xfrm>
        </p:spPr>
        <p:txBody>
          <a:bodyPr wrap="square" lIns="0" tIns="0" rIns="0" bIns="0">
            <a:spAutoFit/>
          </a:bodyPr>
          <a:lstStyle>
            <a:lvl1pPr marL="0" indent="0">
              <a:lnSpc>
                <a:spcPct val="90000"/>
              </a:lnSpc>
              <a:spcBef>
                <a:spcPts val="0"/>
              </a:spcBef>
              <a:spcAft>
                <a:spcPts val="1274"/>
              </a:spcAft>
              <a:buNone/>
              <a:defRPr sz="2549" b="0" i="0">
                <a:solidFill>
                  <a:srgbClr val="000000"/>
                </a:solidFill>
                <a:latin typeface="+mn-lt"/>
              </a:defRPr>
            </a:lvl1pPr>
            <a:lvl2pPr marL="224097" indent="0">
              <a:lnSpc>
                <a:spcPct val="90000"/>
              </a:lnSpc>
              <a:spcBef>
                <a:spcPts val="0"/>
              </a:spcBef>
              <a:spcAft>
                <a:spcPts val="1274"/>
              </a:spcAft>
              <a:buNone/>
              <a:defRPr sz="1961">
                <a:solidFill>
                  <a:srgbClr val="000000"/>
                </a:solidFill>
              </a:defRPr>
            </a:lvl2pPr>
            <a:lvl3pPr marL="448193" indent="0">
              <a:spcBef>
                <a:spcPts val="0"/>
              </a:spcBef>
              <a:spcAft>
                <a:spcPts val="1274"/>
              </a:spcAft>
              <a:buNone/>
              <a:defRPr sz="1961">
                <a:solidFill>
                  <a:srgbClr val="000000"/>
                </a:solidFill>
              </a:defRPr>
            </a:lvl3pPr>
            <a:lvl4pPr marL="672290" indent="0">
              <a:spcBef>
                <a:spcPts val="0"/>
              </a:spcBef>
              <a:spcAft>
                <a:spcPts val="1274"/>
              </a:spcAft>
              <a:buNone/>
              <a:defRPr sz="1961"/>
            </a:lvl4pPr>
            <a:lvl5pPr marL="896386" indent="0">
              <a:buNone/>
              <a:defRPr/>
            </a:lvl5pPr>
          </a:lstStyle>
          <a:p>
            <a:pPr lvl="0"/>
            <a:r>
              <a:rPr lang="en-US"/>
              <a:t>First level Segoe UI 26pt</a:t>
            </a:r>
          </a:p>
          <a:p>
            <a:pPr lvl="1"/>
            <a:r>
              <a:rPr lang="en-US"/>
              <a:t>Second level Segoe UI 20pt</a:t>
            </a:r>
          </a:p>
          <a:p>
            <a:pPr lvl="2"/>
            <a:r>
              <a:rPr lang="en-US"/>
              <a:t>Third level Segoe UI 20pt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440495"/>
            <a:ext cx="11336039" cy="739343"/>
          </a:xfrm>
          <a:prstGeom prst="rect">
            <a:avLst/>
          </a:prstGeom>
        </p:spPr>
        <p:txBody>
          <a:bodyPr vert="horz" wrap="square" lIns="0" tIns="164592" rIns="0" bIns="0" rtlCol="0" anchor="t">
            <a:noAutofit/>
          </a:bodyPr>
          <a:lstStyle>
            <a:lvl1pPr>
              <a:defRPr>
                <a:gradFill>
                  <a:gsLst>
                    <a:gs pos="83000">
                      <a:schemeClr val="tx1"/>
                    </a:gs>
                    <a:gs pos="100000">
                      <a:schemeClr val="tx1"/>
                    </a:gs>
                  </a:gsLst>
                  <a:lin ang="5400000" scaled="1"/>
                </a:gradFill>
              </a:defRPr>
            </a:lvl1pPr>
          </a:lstStyle>
          <a:p>
            <a:r>
              <a:rPr lang="en-US"/>
              <a:t>Heading Segoe UI </a:t>
            </a:r>
            <a:r>
              <a:rPr lang="en-US" err="1"/>
              <a:t>Semibold</a:t>
            </a:r>
            <a:r>
              <a:rPr lang="en-US"/>
              <a:t> 32pt</a:t>
            </a:r>
          </a:p>
        </p:txBody>
      </p:sp>
    </p:spTree>
    <p:extLst>
      <p:ext uri="{BB962C8B-B14F-4D97-AF65-F5344CB8AC3E}">
        <p14:creationId xmlns:p14="http://schemas.microsoft.com/office/powerpoint/2010/main" val="621407164"/>
      </p:ext>
    </p:extLst>
  </p:cSld>
  <p:clrMapOvr>
    <a:masterClrMapping/>
  </p:clrMapOvr>
  <p:transition>
    <p:fade/>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 Title">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B483D14-DC3C-45F3-855E-02B5FD4CDF8D}"/>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82044" y="585789"/>
            <a:ext cx="2308795" cy="29413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2548653"/>
            <a:ext cx="4167887" cy="984885"/>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9" name="Picture 8" descr="Icon&#10;&#10;Description automatically generated">
            <a:extLst>
              <a:ext uri="{FF2B5EF4-FFF2-40B4-BE49-F238E27FC236}">
                <a16:creationId xmlns:a16="http://schemas.microsoft.com/office/drawing/2014/main" id="{CB6D3FA3-C210-4270-964A-C6A0069D59E2}"/>
              </a:ext>
            </a:extLst>
          </p:cNvPr>
          <p:cNvPicPr>
            <a:picLocks noChangeAspect="1"/>
          </p:cNvPicPr>
          <p:nvPr userDrawn="1"/>
        </p:nvPicPr>
        <p:blipFill>
          <a:blip r:embed="rId3"/>
          <a:stretch>
            <a:fillRect/>
          </a:stretch>
        </p:blipFill>
        <p:spPr bwMode="invGray">
          <a:xfrm>
            <a:off x="4671101" y="0"/>
            <a:ext cx="7520900" cy="6858000"/>
          </a:xfrm>
          <a:prstGeom prst="rect">
            <a:avLst/>
          </a:prstGeom>
        </p:spPr>
      </p:pic>
      <p:sp>
        <p:nvSpPr>
          <p:cNvPr id="3" name="Rectangle 2">
            <a:extLst>
              <a:ext uri="{FF2B5EF4-FFF2-40B4-BE49-F238E27FC236}">
                <a16:creationId xmlns:a16="http://schemas.microsoft.com/office/drawing/2014/main" id="{06A538FA-0CCB-BBDB-30E4-ABB1A2C63EDB}"/>
              </a:ext>
            </a:extLst>
          </p:cNvPr>
          <p:cNvSpPr/>
          <p:nvPr userDrawn="1"/>
        </p:nvSpPr>
        <p:spPr bwMode="auto">
          <a:xfrm>
            <a:off x="833377" y="2384385"/>
            <a:ext cx="10556112" cy="2361235"/>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16925927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5916">
          <p15:clr>
            <a:srgbClr val="5ACBF0"/>
          </p15:clr>
        </p15:guide>
        <p15:guide id="3" pos="7952">
          <p15:clr>
            <a:srgbClr val="5ACBF0"/>
          </p15:clr>
        </p15:guide>
        <p15:guide id="5" orient="horz" pos="5120">
          <p15:clr>
            <a:srgbClr val="FBAE40"/>
          </p15:clr>
        </p15:guide>
        <p15:guide id="6" orient="horz" pos="5284">
          <p15:clr>
            <a:srgbClr val="5ACBF0"/>
          </p15:clr>
        </p15:guide>
        <p15:guide id="7" pos="7103">
          <p15:clr>
            <a:srgbClr val="5ACBF0"/>
          </p15:clr>
        </p15:guide>
      </p15:sldGuideLst>
    </p:ext>
  </p:extLst>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Title 2">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B483D14-DC3C-45F3-855E-02B5FD4CDF8D}"/>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82044" y="585789"/>
            <a:ext cx="2308795" cy="29413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2548653"/>
            <a:ext cx="4167887" cy="984885"/>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9" name="Graphic 18">
            <a:extLst>
              <a:ext uri="{FF2B5EF4-FFF2-40B4-BE49-F238E27FC236}">
                <a16:creationId xmlns:a16="http://schemas.microsoft.com/office/drawing/2014/main" id="{3FBDEDB6-A84F-40BC-B54B-238AED6B041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bwMode="invGray">
          <a:xfrm>
            <a:off x="4393916" y="0"/>
            <a:ext cx="7798085" cy="6858000"/>
          </a:xfrm>
          <a:prstGeom prst="rect">
            <a:avLst/>
          </a:prstGeom>
        </p:spPr>
      </p:pic>
      <p:sp>
        <p:nvSpPr>
          <p:cNvPr id="25" name="Freeform: Shape 24">
            <a:extLst>
              <a:ext uri="{FF2B5EF4-FFF2-40B4-BE49-F238E27FC236}">
                <a16:creationId xmlns:a16="http://schemas.microsoft.com/office/drawing/2014/main" id="{72B44542-6FEA-4633-9FA4-2E7E2381276D}"/>
              </a:ext>
            </a:extLst>
          </p:cNvPr>
          <p:cNvSpPr/>
          <p:nvPr userDrawn="1"/>
        </p:nvSpPr>
        <p:spPr bwMode="auto">
          <a:xfrm rot="17674506">
            <a:off x="10794396" y="4611776"/>
            <a:ext cx="635803" cy="2665253"/>
          </a:xfrm>
          <a:custGeom>
            <a:avLst/>
            <a:gdLst>
              <a:gd name="connsiteX0" fmla="*/ 610820 w 635802"/>
              <a:gd name="connsiteY0" fmla="*/ 194160 h 2665253"/>
              <a:gd name="connsiteX1" fmla="*/ 635802 w 635802"/>
              <a:gd name="connsiteY1" fmla="*/ 317901 h 2665253"/>
              <a:gd name="connsiteX2" fmla="*/ 635802 w 635802"/>
              <a:gd name="connsiteY2" fmla="*/ 2374494 h 2665253"/>
              <a:gd name="connsiteX3" fmla="*/ 0 w 635802"/>
              <a:gd name="connsiteY3" fmla="*/ 2665253 h 2665253"/>
              <a:gd name="connsiteX4" fmla="*/ 0 w 635802"/>
              <a:gd name="connsiteY4" fmla="*/ 317901 h 2665253"/>
              <a:gd name="connsiteX5" fmla="*/ 317901 w 635802"/>
              <a:gd name="connsiteY5" fmla="*/ 0 h 2665253"/>
              <a:gd name="connsiteX6" fmla="*/ 610820 w 635802"/>
              <a:gd name="connsiteY6" fmla="*/ 194160 h 2665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802" h="2665253">
                <a:moveTo>
                  <a:pt x="610820" y="194160"/>
                </a:moveTo>
                <a:cubicBezTo>
                  <a:pt x="626906" y="232193"/>
                  <a:pt x="635802" y="274008"/>
                  <a:pt x="635802" y="317901"/>
                </a:cubicBezTo>
                <a:lnTo>
                  <a:pt x="635802" y="2374494"/>
                </a:lnTo>
                <a:lnTo>
                  <a:pt x="0" y="2665253"/>
                </a:lnTo>
                <a:lnTo>
                  <a:pt x="0" y="317901"/>
                </a:lnTo>
                <a:cubicBezTo>
                  <a:pt x="-1" y="142329"/>
                  <a:pt x="142328" y="0"/>
                  <a:pt x="317901" y="0"/>
                </a:cubicBezTo>
                <a:cubicBezTo>
                  <a:pt x="449580" y="0"/>
                  <a:pt x="562559" y="80060"/>
                  <a:pt x="610820" y="19416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1" name="Freeform: Shape 20">
            <a:extLst>
              <a:ext uri="{FF2B5EF4-FFF2-40B4-BE49-F238E27FC236}">
                <a16:creationId xmlns:a16="http://schemas.microsoft.com/office/drawing/2014/main" id="{F3335884-C023-4224-A943-917B878BC8D4}"/>
              </a:ext>
            </a:extLst>
          </p:cNvPr>
          <p:cNvSpPr/>
          <p:nvPr userDrawn="1"/>
        </p:nvSpPr>
        <p:spPr bwMode="auto">
          <a:xfrm>
            <a:off x="4410931" y="2"/>
            <a:ext cx="3165243" cy="1270495"/>
          </a:xfrm>
          <a:custGeom>
            <a:avLst/>
            <a:gdLst>
              <a:gd name="connsiteX0" fmla="*/ 0 w 3165243"/>
              <a:gd name="connsiteY0" fmla="*/ 0 h 1270495"/>
              <a:gd name="connsiteX1" fmla="*/ 1528791 w 3165243"/>
              <a:gd name="connsiteY1" fmla="*/ 0 h 1270495"/>
              <a:gd name="connsiteX2" fmla="*/ 2979476 w 3165243"/>
              <a:gd name="connsiteY2" fmla="*/ 663413 h 1270495"/>
              <a:gd name="connsiteX3" fmla="*/ 3136370 w 3165243"/>
              <a:gd name="connsiteY3" fmla="*/ 1084728 h 1270495"/>
              <a:gd name="connsiteX4" fmla="*/ 2715055 w 3165243"/>
              <a:gd name="connsiteY4" fmla="*/ 1241622 h 1270495"/>
              <a:gd name="connsiteX5" fmla="*/ 0 w 3165243"/>
              <a:gd name="connsiteY5" fmla="*/ 0 h 127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65243" h="1270495">
                <a:moveTo>
                  <a:pt x="0" y="0"/>
                </a:moveTo>
                <a:lnTo>
                  <a:pt x="1528791" y="0"/>
                </a:lnTo>
                <a:lnTo>
                  <a:pt x="2979476" y="663413"/>
                </a:lnTo>
                <a:cubicBezTo>
                  <a:pt x="3139144" y="736431"/>
                  <a:pt x="3209388" y="925060"/>
                  <a:pt x="3136370" y="1084728"/>
                </a:cubicBezTo>
                <a:cubicBezTo>
                  <a:pt x="3063352" y="1244396"/>
                  <a:pt x="2874723" y="1314640"/>
                  <a:pt x="2715055" y="1241622"/>
                </a:cubicBezTo>
                <a:lnTo>
                  <a:pt x="0" y="0"/>
                </a:ln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13571626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5916">
          <p15:clr>
            <a:srgbClr val="5ACBF0"/>
          </p15:clr>
        </p15:guide>
        <p15:guide id="3" pos="7952">
          <p15:clr>
            <a:srgbClr val="5ACBF0"/>
          </p15:clr>
        </p15:guide>
        <p15:guide id="5" orient="horz" pos="5120">
          <p15:clr>
            <a:srgbClr val="FBAE40"/>
          </p15:clr>
        </p15:guide>
        <p15:guide id="6" orient="horz" pos="5284">
          <p15:clr>
            <a:srgbClr val="5ACBF0"/>
          </p15:clr>
        </p15:guide>
        <p15:guide id="7" pos="7103">
          <p15:clr>
            <a:srgbClr val="5ACBF0"/>
          </p15:clr>
        </p15:guide>
      </p15:sldGuideLst>
    </p:ext>
  </p:extLst>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4_Title 2">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2548653"/>
            <a:ext cx="4167887" cy="984885"/>
          </a:xfrm>
        </p:spPr>
        <p:txBody>
          <a:bodyPr anchor="b" anchorCtr="0">
            <a:spAutoFit/>
          </a:bodyPr>
          <a:lstStyle>
            <a:lvl1pPr>
              <a:defRPr>
                <a:gradFill>
                  <a:gsLst>
                    <a:gs pos="83000">
                      <a:schemeClr val="bg1"/>
                    </a:gs>
                    <a:gs pos="100000">
                      <a:schemeClr val="bg1"/>
                    </a:gs>
                  </a:gsLst>
                  <a:lin ang="5400000" scaled="1"/>
                </a:gra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gradFill>
                  <a:gsLst>
                    <a:gs pos="83000">
                      <a:schemeClr val="bg1"/>
                    </a:gs>
                    <a:gs pos="100000">
                      <a:schemeClr val="bg1"/>
                    </a:gs>
                  </a:gsLst>
                  <a:lin ang="5400000" scaled="1"/>
                </a:gradFill>
                <a:latin typeface="+mn-lt"/>
                <a:cs typeface="Segoe UI" panose="020B0502040204020203" pitchFamily="34" charset="0"/>
              </a:defRPr>
            </a:lvl1pPr>
          </a:lstStyle>
          <a:p>
            <a:pPr lvl="0"/>
            <a:r>
              <a:rPr lang="en-US"/>
              <a:t>Speaker name or subtitle</a:t>
            </a:r>
          </a:p>
        </p:txBody>
      </p:sp>
      <p:grpSp>
        <p:nvGrpSpPr>
          <p:cNvPr id="25" name="Group 24">
            <a:extLst>
              <a:ext uri="{FF2B5EF4-FFF2-40B4-BE49-F238E27FC236}">
                <a16:creationId xmlns:a16="http://schemas.microsoft.com/office/drawing/2014/main" id="{20FC2230-5C4A-BE6D-C26D-E3B9053996FC}"/>
              </a:ext>
            </a:extLst>
          </p:cNvPr>
          <p:cNvGrpSpPr/>
          <p:nvPr userDrawn="1"/>
        </p:nvGrpSpPr>
        <p:grpSpPr bwMode="black">
          <a:xfrm>
            <a:off x="582044" y="585789"/>
            <a:ext cx="2308795" cy="294139"/>
            <a:chOff x="582043" y="585788"/>
            <a:chExt cx="2308795" cy="294139"/>
          </a:xfrm>
        </p:grpSpPr>
        <p:pic>
          <p:nvPicPr>
            <p:cNvPr id="26" name="Picture 25">
              <a:extLst>
                <a:ext uri="{FF2B5EF4-FFF2-40B4-BE49-F238E27FC236}">
                  <a16:creationId xmlns:a16="http://schemas.microsoft.com/office/drawing/2014/main" id="{A14A17BE-ABBD-08DD-145C-C81C2810E7F0}"/>
                </a:ext>
              </a:extLst>
            </p:cNvPr>
            <p:cNvPicPr>
              <a:picLocks noChangeAspect="1"/>
            </p:cNvPicPr>
            <p:nvPr userDrawn="1"/>
          </p:nvPicPr>
          <p:blipFill rotWithShape="1">
            <a:blip r:embed="rId2" cstate="print">
              <a:lum bright="100000"/>
              <a:extLst>
                <a:ext uri="{28A0092B-C50C-407E-A947-70E740481C1C}">
                  <a14:useLocalDpi xmlns:a14="http://schemas.microsoft.com/office/drawing/2010/main"/>
                </a:ext>
              </a:extLst>
            </a:blip>
            <a:srcRect r="85089"/>
            <a:stretch/>
          </p:blipFill>
          <p:spPr bwMode="black">
            <a:xfrm>
              <a:off x="582043" y="585788"/>
              <a:ext cx="344263" cy="294139"/>
            </a:xfrm>
            <a:prstGeom prst="rect">
              <a:avLst/>
            </a:prstGeom>
          </p:spPr>
        </p:pic>
        <p:pic>
          <p:nvPicPr>
            <p:cNvPr id="27" name="Picture 26">
              <a:extLst>
                <a:ext uri="{FF2B5EF4-FFF2-40B4-BE49-F238E27FC236}">
                  <a16:creationId xmlns:a16="http://schemas.microsoft.com/office/drawing/2014/main" id="{E0147477-1A90-D063-2DA0-6F0464FF8C15}"/>
                </a:ext>
              </a:extLst>
            </p:cNvPr>
            <p:cNvPicPr>
              <a:picLocks noChangeAspect="1"/>
            </p:cNvPicPr>
            <p:nvPr userDrawn="1"/>
          </p:nvPicPr>
          <p:blipFill rotWithShape="1">
            <a:blip r:embed="rId2" cstate="print">
              <a:lum bright="100000"/>
              <a:extLst>
                <a:ext uri="{28A0092B-C50C-407E-A947-70E740481C1C}">
                  <a14:useLocalDpi xmlns:a14="http://schemas.microsoft.com/office/drawing/2010/main"/>
                </a:ext>
              </a:extLst>
            </a:blip>
            <a:srcRect l="14911"/>
            <a:stretch/>
          </p:blipFill>
          <p:spPr bwMode="black">
            <a:xfrm>
              <a:off x="926306" y="585788"/>
              <a:ext cx="1964532" cy="294139"/>
            </a:xfrm>
            <a:prstGeom prst="rect">
              <a:avLst/>
            </a:prstGeom>
          </p:spPr>
        </p:pic>
      </p:grpSp>
      <p:sp>
        <p:nvSpPr>
          <p:cNvPr id="31" name="Graphic 9">
            <a:extLst>
              <a:ext uri="{FF2B5EF4-FFF2-40B4-BE49-F238E27FC236}">
                <a16:creationId xmlns:a16="http://schemas.microsoft.com/office/drawing/2014/main" id="{36DE6443-CC51-37DA-436B-5A3EC38C69A3}"/>
              </a:ext>
            </a:extLst>
          </p:cNvPr>
          <p:cNvSpPr/>
          <p:nvPr/>
        </p:nvSpPr>
        <p:spPr>
          <a:xfrm>
            <a:off x="5573616" y="448099"/>
            <a:ext cx="6618381" cy="5933246"/>
          </a:xfrm>
          <a:custGeom>
            <a:avLst/>
            <a:gdLst>
              <a:gd name="connsiteX0" fmla="*/ 3042173 w 3042172"/>
              <a:gd name="connsiteY0" fmla="*/ 0 h 2727246"/>
              <a:gd name="connsiteX1" fmla="*/ 325399 w 3042172"/>
              <a:gd name="connsiteY1" fmla="*/ 1046561 h 2727246"/>
              <a:gd name="connsiteX2" fmla="*/ 239689 w 3042172"/>
              <a:gd name="connsiteY2" fmla="*/ 2401565 h 2727246"/>
              <a:gd name="connsiteX3" fmla="*/ 1594129 w 3042172"/>
              <a:gd name="connsiteY3" fmla="*/ 2487839 h 2727246"/>
              <a:gd name="connsiteX4" fmla="*/ 3042173 w 3042172"/>
              <a:gd name="connsiteY4" fmla="*/ 1919448 h 2727246"/>
              <a:gd name="connsiteX5" fmla="*/ 3042173 w 3042172"/>
              <a:gd name="connsiteY5" fmla="*/ 0 h 2727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2172" h="2727246">
                <a:moveTo>
                  <a:pt x="3042173" y="0"/>
                </a:moveTo>
                <a:cubicBezTo>
                  <a:pt x="2074555" y="14097"/>
                  <a:pt x="1107501" y="358628"/>
                  <a:pt x="325399" y="1046561"/>
                </a:cubicBezTo>
                <a:cubicBezTo>
                  <a:pt x="-72136" y="1396731"/>
                  <a:pt x="-111044" y="2003466"/>
                  <a:pt x="239689" y="2401565"/>
                </a:cubicBezTo>
                <a:cubicBezTo>
                  <a:pt x="589859" y="2799664"/>
                  <a:pt x="1196594" y="2838008"/>
                  <a:pt x="1594129" y="2487839"/>
                </a:cubicBezTo>
                <a:cubicBezTo>
                  <a:pt x="2011400" y="2120753"/>
                  <a:pt x="2525659" y="1932981"/>
                  <a:pt x="3042173" y="1919448"/>
                </a:cubicBezTo>
                <a:lnTo>
                  <a:pt x="3042173" y="0"/>
                </a:lnTo>
                <a:close/>
              </a:path>
            </a:pathLst>
          </a:custGeom>
          <a:blipFill>
            <a:blip r:embed="rId3" cstate="print">
              <a:extLst>
                <a:ext uri="{28A0092B-C50C-407E-A947-70E740481C1C}">
                  <a14:useLocalDpi xmlns:a14="http://schemas.microsoft.com/office/drawing/2010/main"/>
                </a:ext>
              </a:extLst>
            </a:blip>
            <a:srcRect/>
            <a:stretch>
              <a:fillRect l="-9524" r="-24948"/>
            </a:stretch>
          </a:blipFill>
          <a:ln w="5627" cap="flat">
            <a:noFill/>
            <a:prstDash val="solid"/>
            <a:miter/>
          </a:ln>
        </p:spPr>
        <p:txBody>
          <a:bodyPr rtlCol="0" anchor="ctr"/>
          <a:lstStyle/>
          <a:p>
            <a:endParaRPr lang="en-US"/>
          </a:p>
        </p:txBody>
      </p:sp>
    </p:spTree>
    <p:extLst>
      <p:ext uri="{BB962C8B-B14F-4D97-AF65-F5344CB8AC3E}">
        <p14:creationId xmlns:p14="http://schemas.microsoft.com/office/powerpoint/2010/main" val="42939987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5916">
          <p15:clr>
            <a:srgbClr val="5ACBF0"/>
          </p15:clr>
        </p15:guide>
        <p15:guide id="3" pos="7952">
          <p15:clr>
            <a:srgbClr val="5ACBF0"/>
          </p15:clr>
        </p15:guide>
        <p15:guide id="5" orient="horz" pos="5120">
          <p15:clr>
            <a:srgbClr val="FBAE40"/>
          </p15:clr>
        </p15:guide>
        <p15:guide id="6" orient="horz" pos="5284">
          <p15:clr>
            <a:srgbClr val="5ACBF0"/>
          </p15:clr>
        </p15:guide>
        <p15:guide id="7" pos="7103">
          <p15:clr>
            <a:srgbClr val="5ACBF0"/>
          </p15:clr>
        </p15:guide>
      </p15:sldGuideLst>
    </p:ext>
  </p:extLs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2_Title 2">
    <p:bg>
      <p:bgPr>
        <a:solidFill>
          <a:schemeClr val="accent1"/>
        </a:solidFill>
        <a:effectLst/>
      </p:bgPr>
    </p:bg>
    <p:spTree>
      <p:nvGrpSpPr>
        <p:cNvPr id="1" name=""/>
        <p:cNvGrpSpPr/>
        <p:nvPr/>
      </p:nvGrpSpPr>
      <p:grpSpPr>
        <a:xfrm>
          <a:off x="0" y="0"/>
          <a:ext cx="0" cy="0"/>
          <a:chOff x="0" y="0"/>
          <a:chExt cx="0" cy="0"/>
        </a:xfrm>
      </p:grpSpPr>
      <p:sp>
        <p:nvSpPr>
          <p:cNvPr id="20" name="Freeform: Shape 19">
            <a:extLst>
              <a:ext uri="{FF2B5EF4-FFF2-40B4-BE49-F238E27FC236}">
                <a16:creationId xmlns:a16="http://schemas.microsoft.com/office/drawing/2014/main" id="{96A6876B-3687-96FE-48E1-F37093D6CB18}"/>
              </a:ext>
            </a:extLst>
          </p:cNvPr>
          <p:cNvSpPr/>
          <p:nvPr userDrawn="1"/>
        </p:nvSpPr>
        <p:spPr>
          <a:xfrm>
            <a:off x="5727167" y="-2959"/>
            <a:ext cx="6464833" cy="6858003"/>
          </a:xfrm>
          <a:custGeom>
            <a:avLst/>
            <a:gdLst>
              <a:gd name="connsiteX0" fmla="*/ 3425135 w 6464833"/>
              <a:gd name="connsiteY0" fmla="*/ 2423441 h 6858003"/>
              <a:gd name="connsiteX1" fmla="*/ 6464833 w 6464833"/>
              <a:gd name="connsiteY1" fmla="*/ 2423441 h 6858003"/>
              <a:gd name="connsiteX2" fmla="*/ 6464833 w 6464833"/>
              <a:gd name="connsiteY2" fmla="*/ 4458577 h 6858003"/>
              <a:gd name="connsiteX3" fmla="*/ 3425135 w 6464833"/>
              <a:gd name="connsiteY3" fmla="*/ 4458577 h 6858003"/>
              <a:gd name="connsiteX4" fmla="*/ 2407568 w 6464833"/>
              <a:gd name="connsiteY4" fmla="*/ 3441009 h 6858003"/>
              <a:gd name="connsiteX5" fmla="*/ 3425135 w 6464833"/>
              <a:gd name="connsiteY5" fmla="*/ 2423441 h 6858003"/>
              <a:gd name="connsiteX6" fmla="*/ 3407499 w 6464833"/>
              <a:gd name="connsiteY6" fmla="*/ 0 h 6858003"/>
              <a:gd name="connsiteX7" fmla="*/ 6464833 w 6464833"/>
              <a:gd name="connsiteY7" fmla="*/ 0 h 6858003"/>
              <a:gd name="connsiteX8" fmla="*/ 6464833 w 6464833"/>
              <a:gd name="connsiteY8" fmla="*/ 2035137 h 6858003"/>
              <a:gd name="connsiteX9" fmla="*/ 3407499 w 6464833"/>
              <a:gd name="connsiteY9" fmla="*/ 2035137 h 6858003"/>
              <a:gd name="connsiteX10" fmla="*/ 2027391 w 6464833"/>
              <a:gd name="connsiteY10" fmla="*/ 3442773 h 6858003"/>
              <a:gd name="connsiteX11" fmla="*/ 3407499 w 6464833"/>
              <a:gd name="connsiteY11" fmla="*/ 4822867 h 6858003"/>
              <a:gd name="connsiteX12" fmla="*/ 6464833 w 6464833"/>
              <a:gd name="connsiteY12" fmla="*/ 4822867 h 6858003"/>
              <a:gd name="connsiteX13" fmla="*/ 6464833 w 6464833"/>
              <a:gd name="connsiteY13" fmla="*/ 6858003 h 6858003"/>
              <a:gd name="connsiteX14" fmla="*/ 3407499 w 6464833"/>
              <a:gd name="connsiteY14" fmla="*/ 6858003 h 6858003"/>
              <a:gd name="connsiteX15" fmla="*/ 69 w 6464833"/>
              <a:gd name="connsiteY15" fmla="*/ 3407497 h 6858003"/>
              <a:gd name="connsiteX16" fmla="*/ 3407499 w 6464833"/>
              <a:gd name="connsiteY16" fmla="*/ 0 h 685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464833" h="6858003">
                <a:moveTo>
                  <a:pt x="3425135" y="2423441"/>
                </a:moveTo>
                <a:lnTo>
                  <a:pt x="6464833" y="2423441"/>
                </a:lnTo>
                <a:lnTo>
                  <a:pt x="6464833" y="4458577"/>
                </a:lnTo>
                <a:lnTo>
                  <a:pt x="3425135" y="4458577"/>
                </a:lnTo>
                <a:cubicBezTo>
                  <a:pt x="2863154" y="4458577"/>
                  <a:pt x="2407568" y="4002979"/>
                  <a:pt x="2407568" y="3441009"/>
                </a:cubicBezTo>
                <a:cubicBezTo>
                  <a:pt x="2407568" y="2879042"/>
                  <a:pt x="2863154" y="2423441"/>
                  <a:pt x="3425135" y="2423441"/>
                </a:cubicBezTo>
                <a:close/>
                <a:moveTo>
                  <a:pt x="3407499" y="0"/>
                </a:moveTo>
                <a:lnTo>
                  <a:pt x="6464833" y="0"/>
                </a:lnTo>
                <a:lnTo>
                  <a:pt x="6464833" y="2035137"/>
                </a:lnTo>
                <a:lnTo>
                  <a:pt x="3407499" y="2035137"/>
                </a:lnTo>
                <a:cubicBezTo>
                  <a:pt x="2637689" y="2042736"/>
                  <a:pt x="2019794" y="2672948"/>
                  <a:pt x="2027391" y="3442773"/>
                </a:cubicBezTo>
                <a:cubicBezTo>
                  <a:pt x="2034880" y="4201881"/>
                  <a:pt x="2648406" y="4815407"/>
                  <a:pt x="3407499" y="4822867"/>
                </a:cubicBezTo>
                <a:lnTo>
                  <a:pt x="6464833" y="4822867"/>
                </a:lnTo>
                <a:lnTo>
                  <a:pt x="6464833" y="6858003"/>
                </a:lnTo>
                <a:lnTo>
                  <a:pt x="3407499" y="6858003"/>
                </a:lnTo>
                <a:cubicBezTo>
                  <a:pt x="1513708" y="6846064"/>
                  <a:pt x="-11843" y="5301259"/>
                  <a:pt x="69" y="3407497"/>
                </a:cubicBezTo>
                <a:cubicBezTo>
                  <a:pt x="11874" y="1530424"/>
                  <a:pt x="1530534" y="11804"/>
                  <a:pt x="3407499" y="0"/>
                </a:cubicBezTo>
                <a:close/>
              </a:path>
            </a:pathLst>
          </a:custGeom>
          <a:blipFill dpi="0" rotWithShape="1">
            <a:blip r:embed="rId2" cstate="print">
              <a:extLst>
                <a:ext uri="{28A0092B-C50C-407E-A947-70E740481C1C}">
                  <a14:useLocalDpi xmlns:a14="http://schemas.microsoft.com/office/drawing/2010/main"/>
                </a:ext>
              </a:extLst>
            </a:blip>
            <a:srcRect/>
            <a:stretch>
              <a:fillRect l="-81356" t="-33940" r="-31774"/>
            </a:stretch>
          </a:blipFill>
          <a:ln w="5609" cap="flat">
            <a:noFill/>
            <a:prstDash val="solid"/>
            <a:miter/>
          </a:ln>
        </p:spPr>
        <p:txBody>
          <a:bodyPr wrap="square" rtlCol="0" anchor="ctr">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2548653"/>
            <a:ext cx="4167887" cy="984885"/>
          </a:xfrm>
        </p:spPr>
        <p:txBody>
          <a:bodyPr anchor="b" anchorCtr="0">
            <a:spAutoFit/>
          </a:bodyPr>
          <a:lstStyle>
            <a:lvl1pPr>
              <a:defRPr>
                <a:gradFill>
                  <a:gsLst>
                    <a:gs pos="83000">
                      <a:schemeClr val="bg1"/>
                    </a:gs>
                    <a:gs pos="100000">
                      <a:schemeClr val="bg1"/>
                    </a:gs>
                  </a:gsLst>
                  <a:lin ang="5400000" scaled="1"/>
                </a:gra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gradFill>
                  <a:gsLst>
                    <a:gs pos="83000">
                      <a:schemeClr val="bg1"/>
                    </a:gs>
                    <a:gs pos="100000">
                      <a:schemeClr val="bg1"/>
                    </a:gs>
                  </a:gsLst>
                  <a:lin ang="5400000" scaled="1"/>
                </a:gradFill>
                <a:latin typeface="+mn-lt"/>
                <a:cs typeface="Segoe UI" panose="020B0502040204020203" pitchFamily="34" charset="0"/>
              </a:defRPr>
            </a:lvl1pPr>
          </a:lstStyle>
          <a:p>
            <a:pPr lvl="0"/>
            <a:r>
              <a:rPr lang="en-US"/>
              <a:t>Speaker name or subtitle</a:t>
            </a:r>
          </a:p>
        </p:txBody>
      </p:sp>
      <p:grpSp>
        <p:nvGrpSpPr>
          <p:cNvPr id="10" name="Group 9">
            <a:extLst>
              <a:ext uri="{FF2B5EF4-FFF2-40B4-BE49-F238E27FC236}">
                <a16:creationId xmlns:a16="http://schemas.microsoft.com/office/drawing/2014/main" id="{DE70AD4B-8349-CDE5-A92E-59C552A5167E}"/>
              </a:ext>
            </a:extLst>
          </p:cNvPr>
          <p:cNvGrpSpPr/>
          <p:nvPr userDrawn="1"/>
        </p:nvGrpSpPr>
        <p:grpSpPr bwMode="black">
          <a:xfrm>
            <a:off x="582044" y="585789"/>
            <a:ext cx="2308795" cy="294139"/>
            <a:chOff x="582043" y="585788"/>
            <a:chExt cx="2308795" cy="294139"/>
          </a:xfrm>
        </p:grpSpPr>
        <p:pic>
          <p:nvPicPr>
            <p:cNvPr id="11" name="Picture 10">
              <a:extLst>
                <a:ext uri="{FF2B5EF4-FFF2-40B4-BE49-F238E27FC236}">
                  <a16:creationId xmlns:a16="http://schemas.microsoft.com/office/drawing/2014/main" id="{BE741119-F509-E911-7948-104295755C3F}"/>
                </a:ext>
              </a:extLst>
            </p:cNvPr>
            <p:cNvPicPr>
              <a:picLocks noChangeAspect="1"/>
            </p:cNvPicPr>
            <p:nvPr userDrawn="1"/>
          </p:nvPicPr>
          <p:blipFill rotWithShape="1">
            <a:blip r:embed="rId3" cstate="print">
              <a:lum bright="100000"/>
              <a:extLst>
                <a:ext uri="{28A0092B-C50C-407E-A947-70E740481C1C}">
                  <a14:useLocalDpi xmlns:a14="http://schemas.microsoft.com/office/drawing/2010/main"/>
                </a:ext>
              </a:extLst>
            </a:blip>
            <a:srcRect r="85089"/>
            <a:stretch/>
          </p:blipFill>
          <p:spPr bwMode="black">
            <a:xfrm>
              <a:off x="582043" y="585788"/>
              <a:ext cx="344263" cy="294139"/>
            </a:xfrm>
            <a:prstGeom prst="rect">
              <a:avLst/>
            </a:prstGeom>
          </p:spPr>
        </p:pic>
        <p:pic>
          <p:nvPicPr>
            <p:cNvPr id="12" name="Picture 11">
              <a:extLst>
                <a:ext uri="{FF2B5EF4-FFF2-40B4-BE49-F238E27FC236}">
                  <a16:creationId xmlns:a16="http://schemas.microsoft.com/office/drawing/2014/main" id="{072580A7-8927-5422-A3B0-4F8E52B8F762}"/>
                </a:ext>
              </a:extLst>
            </p:cNvPr>
            <p:cNvPicPr>
              <a:picLocks noChangeAspect="1"/>
            </p:cNvPicPr>
            <p:nvPr userDrawn="1"/>
          </p:nvPicPr>
          <p:blipFill rotWithShape="1">
            <a:blip r:embed="rId3" cstate="print">
              <a:lum bright="100000"/>
              <a:extLst>
                <a:ext uri="{28A0092B-C50C-407E-A947-70E740481C1C}">
                  <a14:useLocalDpi xmlns:a14="http://schemas.microsoft.com/office/drawing/2010/main"/>
                </a:ext>
              </a:extLst>
            </a:blip>
            <a:srcRect l="14911"/>
            <a:stretch/>
          </p:blipFill>
          <p:spPr bwMode="black">
            <a:xfrm>
              <a:off x="926306" y="585788"/>
              <a:ext cx="1964532" cy="294139"/>
            </a:xfrm>
            <a:prstGeom prst="rect">
              <a:avLst/>
            </a:prstGeom>
          </p:spPr>
        </p:pic>
      </p:grpSp>
    </p:spTree>
    <p:extLst>
      <p:ext uri="{BB962C8B-B14F-4D97-AF65-F5344CB8AC3E}">
        <p14:creationId xmlns:p14="http://schemas.microsoft.com/office/powerpoint/2010/main" val="344306820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5916">
          <p15:clr>
            <a:srgbClr val="5ACBF0"/>
          </p15:clr>
        </p15:guide>
        <p15:guide id="3" pos="7952">
          <p15:clr>
            <a:srgbClr val="5ACBF0"/>
          </p15:clr>
        </p15:guide>
        <p15:guide id="5" orient="horz" pos="5120">
          <p15:clr>
            <a:srgbClr val="FBAE40"/>
          </p15:clr>
        </p15:guide>
        <p15:guide id="6" orient="horz" pos="5284">
          <p15:clr>
            <a:srgbClr val="5ACBF0"/>
          </p15:clr>
        </p15:guide>
        <p15:guide id="7" pos="7103">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Agenda 2">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BB3FA96-19FC-48A6-A985-267EB2138E23}"/>
              </a:ext>
            </a:extLst>
          </p:cNvPr>
          <p:cNvSpPr/>
          <p:nvPr/>
        </p:nvSpPr>
        <p:spPr bwMode="auto">
          <a:xfrm>
            <a:off x="0" y="0"/>
            <a:ext cx="12192000" cy="120898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lvl1pPr>
              <a:defRPr>
                <a:solidFill>
                  <a:schemeClr val="bg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7" name="Group 6">
            <a:extLst>
              <a:ext uri="{FF2B5EF4-FFF2-40B4-BE49-F238E27FC236}">
                <a16:creationId xmlns:a16="http://schemas.microsoft.com/office/drawing/2014/main" id="{CCCF4131-8CCF-4171-B985-EAF865CC55EF}"/>
              </a:ext>
            </a:extLst>
          </p:cNvPr>
          <p:cNvGrpSpPr/>
          <p:nvPr/>
        </p:nvGrpSpPr>
        <p:grpSpPr>
          <a:xfrm>
            <a:off x="10798157" y="457199"/>
            <a:ext cx="1100156" cy="564349"/>
            <a:chOff x="9946913" y="171645"/>
            <a:chExt cx="1656824" cy="849904"/>
          </a:xfrm>
        </p:grpSpPr>
        <p:sp>
          <p:nvSpPr>
            <p:cNvPr id="6" name="Graphic 4">
              <a:extLst>
                <a:ext uri="{FF2B5EF4-FFF2-40B4-BE49-F238E27FC236}">
                  <a16:creationId xmlns:a16="http://schemas.microsoft.com/office/drawing/2014/main" id="{494D7464-294F-4164-ACF7-0EDEA0812105}"/>
                </a:ext>
              </a:extLst>
            </p:cNvPr>
            <p:cNvSpPr/>
            <p:nvPr/>
          </p:nvSpPr>
          <p:spPr>
            <a:xfrm>
              <a:off x="9946913" y="171645"/>
              <a:ext cx="521444"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sp>
          <p:nvSpPr>
            <p:cNvPr id="15" name="Graphic 4">
              <a:extLst>
                <a:ext uri="{FF2B5EF4-FFF2-40B4-BE49-F238E27FC236}">
                  <a16:creationId xmlns:a16="http://schemas.microsoft.com/office/drawing/2014/main" id="{8773D37F-9426-48AF-9E30-19EA4A3E4F07}"/>
                </a:ext>
              </a:extLst>
            </p:cNvPr>
            <p:cNvSpPr/>
            <p:nvPr userDrawn="1"/>
          </p:nvSpPr>
          <p:spPr>
            <a:xfrm>
              <a:off x="10689786" y="171645"/>
              <a:ext cx="521445"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sp>
          <p:nvSpPr>
            <p:cNvPr id="16" name="Graphic 4">
              <a:extLst>
                <a:ext uri="{FF2B5EF4-FFF2-40B4-BE49-F238E27FC236}">
                  <a16:creationId xmlns:a16="http://schemas.microsoft.com/office/drawing/2014/main" id="{26D5F151-C3B9-4DC3-A552-E8B16BA82E44}"/>
                </a:ext>
              </a:extLst>
            </p:cNvPr>
            <p:cNvSpPr/>
            <p:nvPr userDrawn="1"/>
          </p:nvSpPr>
          <p:spPr>
            <a:xfrm>
              <a:off x="11082293" y="171645"/>
              <a:ext cx="521444"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37669224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3_Title 2">
    <p:bg>
      <p:bgPr>
        <a:solidFill>
          <a:schemeClr val="accent3"/>
        </a:solidFill>
        <a:effectLst/>
      </p:bgPr>
    </p:bg>
    <p:spTree>
      <p:nvGrpSpPr>
        <p:cNvPr id="1" name=""/>
        <p:cNvGrpSpPr/>
        <p:nvPr/>
      </p:nvGrpSpPr>
      <p:grpSpPr>
        <a:xfrm>
          <a:off x="0" y="0"/>
          <a:ext cx="0" cy="0"/>
          <a:chOff x="0" y="0"/>
          <a:chExt cx="0" cy="0"/>
        </a:xfrm>
      </p:grpSpPr>
      <p:sp>
        <p:nvSpPr>
          <p:cNvPr id="24" name="Graphic 19">
            <a:extLst>
              <a:ext uri="{FF2B5EF4-FFF2-40B4-BE49-F238E27FC236}">
                <a16:creationId xmlns:a16="http://schemas.microsoft.com/office/drawing/2014/main" id="{CE076C6D-767C-17FB-3F8B-8281B4E9C305}"/>
              </a:ext>
            </a:extLst>
          </p:cNvPr>
          <p:cNvSpPr/>
          <p:nvPr userDrawn="1"/>
        </p:nvSpPr>
        <p:spPr>
          <a:xfrm>
            <a:off x="5337811" y="0"/>
            <a:ext cx="6854189" cy="6858000"/>
          </a:xfrm>
          <a:custGeom>
            <a:avLst/>
            <a:gdLst>
              <a:gd name="connsiteX0" fmla="*/ 0 w 3037436"/>
              <a:gd name="connsiteY0" fmla="*/ 1519563 h 3039125"/>
              <a:gd name="connsiteX1" fmla="*/ 0 w 3037436"/>
              <a:gd name="connsiteY1" fmla="*/ 1519563 h 3039125"/>
              <a:gd name="connsiteX2" fmla="*/ 1519563 w 3037436"/>
              <a:gd name="connsiteY2" fmla="*/ 0 h 3039125"/>
              <a:gd name="connsiteX3" fmla="*/ 3037437 w 3037436"/>
              <a:gd name="connsiteY3" fmla="*/ 0 h 3039125"/>
              <a:gd name="connsiteX4" fmla="*/ 3037437 w 3037436"/>
              <a:gd name="connsiteY4" fmla="*/ 3039125 h 3039125"/>
              <a:gd name="connsiteX5" fmla="*/ 1519563 w 3037436"/>
              <a:gd name="connsiteY5" fmla="*/ 3039125 h 3039125"/>
              <a:gd name="connsiteX6" fmla="*/ 0 w 3037436"/>
              <a:gd name="connsiteY6" fmla="*/ 1519563 h 303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7436" h="3039125">
                <a:moveTo>
                  <a:pt x="0" y="1519563"/>
                </a:moveTo>
                <a:lnTo>
                  <a:pt x="0" y="1519563"/>
                </a:lnTo>
                <a:cubicBezTo>
                  <a:pt x="0" y="680426"/>
                  <a:pt x="680426" y="0"/>
                  <a:pt x="1519563" y="0"/>
                </a:cubicBezTo>
                <a:lnTo>
                  <a:pt x="3037437" y="0"/>
                </a:lnTo>
                <a:lnTo>
                  <a:pt x="3037437" y="3039125"/>
                </a:lnTo>
                <a:lnTo>
                  <a:pt x="1519563" y="3039125"/>
                </a:lnTo>
                <a:cubicBezTo>
                  <a:pt x="680426" y="3039125"/>
                  <a:pt x="0" y="2358699"/>
                  <a:pt x="0" y="1519563"/>
                </a:cubicBezTo>
                <a:close/>
              </a:path>
            </a:pathLst>
          </a:custGeom>
          <a:solidFill>
            <a:srgbClr val="409640"/>
          </a:solidFill>
          <a:ln w="5609" cap="flat">
            <a:noFill/>
            <a:prstDash val="solid"/>
            <a:miter/>
          </a:ln>
        </p:spPr>
        <p:txBody>
          <a:bodyPr rtlCol="0" anchor="ctr"/>
          <a:lstStyle/>
          <a:p>
            <a:pPr lvl="0" defTabSz="914367"/>
            <a:endParaRPr lang="en-US" sz="1765"/>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2548653"/>
            <a:ext cx="4167887" cy="984885"/>
          </a:xfrm>
        </p:spPr>
        <p:txBody>
          <a:bodyPr anchor="b" anchorCtr="0">
            <a:spAutoFit/>
          </a:bodyPr>
          <a:lstStyle>
            <a:lvl1pPr>
              <a:defRPr>
                <a:gradFill>
                  <a:gsLst>
                    <a:gs pos="83000">
                      <a:schemeClr val="bg1"/>
                    </a:gs>
                    <a:gs pos="100000">
                      <a:schemeClr val="bg1"/>
                    </a:gs>
                  </a:gsLst>
                  <a:lin ang="5400000" scaled="1"/>
                </a:gra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gradFill>
                  <a:gsLst>
                    <a:gs pos="83000">
                      <a:schemeClr val="bg1"/>
                    </a:gs>
                    <a:gs pos="100000">
                      <a:schemeClr val="bg1"/>
                    </a:gs>
                  </a:gsLst>
                  <a:lin ang="5400000" scaled="1"/>
                </a:gradFill>
                <a:latin typeface="+mn-lt"/>
                <a:cs typeface="Segoe UI" panose="020B0502040204020203" pitchFamily="34" charset="0"/>
              </a:defRPr>
            </a:lvl1pPr>
          </a:lstStyle>
          <a:p>
            <a:pPr lvl="0"/>
            <a:r>
              <a:rPr lang="en-US"/>
              <a:t>Speaker name or subtitle</a:t>
            </a:r>
          </a:p>
        </p:txBody>
      </p:sp>
      <p:grpSp>
        <p:nvGrpSpPr>
          <p:cNvPr id="25" name="Group 24">
            <a:extLst>
              <a:ext uri="{FF2B5EF4-FFF2-40B4-BE49-F238E27FC236}">
                <a16:creationId xmlns:a16="http://schemas.microsoft.com/office/drawing/2014/main" id="{20FC2230-5C4A-BE6D-C26D-E3B9053996FC}"/>
              </a:ext>
            </a:extLst>
          </p:cNvPr>
          <p:cNvGrpSpPr/>
          <p:nvPr userDrawn="1"/>
        </p:nvGrpSpPr>
        <p:grpSpPr bwMode="black">
          <a:xfrm>
            <a:off x="582044" y="585789"/>
            <a:ext cx="2308795" cy="294139"/>
            <a:chOff x="582043" y="585788"/>
            <a:chExt cx="2308795" cy="294139"/>
          </a:xfrm>
        </p:grpSpPr>
        <p:pic>
          <p:nvPicPr>
            <p:cNvPr id="26" name="Picture 25">
              <a:extLst>
                <a:ext uri="{FF2B5EF4-FFF2-40B4-BE49-F238E27FC236}">
                  <a16:creationId xmlns:a16="http://schemas.microsoft.com/office/drawing/2014/main" id="{A14A17BE-ABBD-08DD-145C-C81C2810E7F0}"/>
                </a:ext>
              </a:extLst>
            </p:cNvPr>
            <p:cNvPicPr>
              <a:picLocks noChangeAspect="1"/>
            </p:cNvPicPr>
            <p:nvPr userDrawn="1"/>
          </p:nvPicPr>
          <p:blipFill rotWithShape="1">
            <a:blip r:embed="rId2" cstate="print">
              <a:lum bright="100000"/>
              <a:extLst>
                <a:ext uri="{28A0092B-C50C-407E-A947-70E740481C1C}">
                  <a14:useLocalDpi xmlns:a14="http://schemas.microsoft.com/office/drawing/2010/main"/>
                </a:ext>
              </a:extLst>
            </a:blip>
            <a:srcRect r="85089"/>
            <a:stretch/>
          </p:blipFill>
          <p:spPr bwMode="black">
            <a:xfrm>
              <a:off x="582043" y="585788"/>
              <a:ext cx="344263" cy="294139"/>
            </a:xfrm>
            <a:prstGeom prst="rect">
              <a:avLst/>
            </a:prstGeom>
          </p:spPr>
        </p:pic>
        <p:pic>
          <p:nvPicPr>
            <p:cNvPr id="27" name="Picture 26">
              <a:extLst>
                <a:ext uri="{FF2B5EF4-FFF2-40B4-BE49-F238E27FC236}">
                  <a16:creationId xmlns:a16="http://schemas.microsoft.com/office/drawing/2014/main" id="{E0147477-1A90-D063-2DA0-6F0464FF8C15}"/>
                </a:ext>
              </a:extLst>
            </p:cNvPr>
            <p:cNvPicPr>
              <a:picLocks noChangeAspect="1"/>
            </p:cNvPicPr>
            <p:nvPr userDrawn="1"/>
          </p:nvPicPr>
          <p:blipFill rotWithShape="1">
            <a:blip r:embed="rId2" cstate="print">
              <a:lum bright="100000"/>
              <a:extLst>
                <a:ext uri="{28A0092B-C50C-407E-A947-70E740481C1C}">
                  <a14:useLocalDpi xmlns:a14="http://schemas.microsoft.com/office/drawing/2010/main"/>
                </a:ext>
              </a:extLst>
            </a:blip>
            <a:srcRect l="14911"/>
            <a:stretch/>
          </p:blipFill>
          <p:spPr bwMode="black">
            <a:xfrm>
              <a:off x="926306" y="585788"/>
              <a:ext cx="1964532" cy="294139"/>
            </a:xfrm>
            <a:prstGeom prst="rect">
              <a:avLst/>
            </a:prstGeom>
          </p:spPr>
        </p:pic>
      </p:grpSp>
      <p:sp>
        <p:nvSpPr>
          <p:cNvPr id="32" name="Graphic 19">
            <a:extLst>
              <a:ext uri="{FF2B5EF4-FFF2-40B4-BE49-F238E27FC236}">
                <a16:creationId xmlns:a16="http://schemas.microsoft.com/office/drawing/2014/main" id="{ABF0F2E1-7753-CF9D-573F-CC4D83D132F9}"/>
              </a:ext>
            </a:extLst>
          </p:cNvPr>
          <p:cNvSpPr/>
          <p:nvPr userDrawn="1"/>
        </p:nvSpPr>
        <p:spPr>
          <a:xfrm>
            <a:off x="5553711" y="1"/>
            <a:ext cx="6638289" cy="6858000"/>
          </a:xfrm>
          <a:custGeom>
            <a:avLst/>
            <a:gdLst>
              <a:gd name="connsiteX0" fmla="*/ 2012013 w 2941760"/>
              <a:gd name="connsiteY0" fmla="*/ 3039125 h 3039125"/>
              <a:gd name="connsiteX1" fmla="*/ 1418258 w 2941760"/>
              <a:gd name="connsiteY1" fmla="*/ 3039125 h 3039125"/>
              <a:gd name="connsiteX2" fmla="*/ 2482515 w 2941760"/>
              <a:gd name="connsiteY2" fmla="*/ 811559 h 3039125"/>
              <a:gd name="connsiteX3" fmla="*/ 2941760 w 2941760"/>
              <a:gd name="connsiteY3" fmla="*/ 505395 h 3039125"/>
              <a:gd name="connsiteX4" fmla="*/ 2941760 w 2941760"/>
              <a:gd name="connsiteY4" fmla="*/ 1094648 h 3039125"/>
              <a:gd name="connsiteX5" fmla="*/ 2012013 w 2941760"/>
              <a:gd name="connsiteY5" fmla="*/ 3039125 h 3039125"/>
              <a:gd name="connsiteX6" fmla="*/ 801429 w 2941760"/>
              <a:gd name="connsiteY6" fmla="*/ 2844959 h 3039125"/>
              <a:gd name="connsiteX7" fmla="*/ 751902 w 2941760"/>
              <a:gd name="connsiteY7" fmla="*/ 3039125 h 3039125"/>
              <a:gd name="connsiteX8" fmla="*/ 1296693 w 2941760"/>
              <a:gd name="connsiteY8" fmla="*/ 3039125 h 3039125"/>
              <a:gd name="connsiteX9" fmla="*/ 2383462 w 2941760"/>
              <a:gd name="connsiteY9" fmla="*/ 764846 h 3039125"/>
              <a:gd name="connsiteX10" fmla="*/ 2099248 w 2941760"/>
              <a:gd name="connsiteY10" fmla="*/ 8442 h 3039125"/>
              <a:gd name="connsiteX11" fmla="*/ 2080675 w 2941760"/>
              <a:gd name="connsiteY11" fmla="*/ 0 h 3039125"/>
              <a:gd name="connsiteX12" fmla="*/ 1604546 w 2941760"/>
              <a:gd name="connsiteY12" fmla="*/ 0 h 3039125"/>
              <a:gd name="connsiteX13" fmla="*/ 1327647 w 2941760"/>
              <a:gd name="connsiteY13" fmla="*/ 260014 h 3039125"/>
              <a:gd name="connsiteX14" fmla="*/ 0 w 2941760"/>
              <a:gd name="connsiteY14" fmla="*/ 3039125 h 3039125"/>
              <a:gd name="connsiteX15" fmla="*/ 594318 w 2941760"/>
              <a:gd name="connsiteY15" fmla="*/ 3039125 h 3039125"/>
              <a:gd name="connsiteX16" fmla="*/ 1811094 w 2941760"/>
              <a:gd name="connsiteY16" fmla="*/ 491325 h 3039125"/>
              <a:gd name="connsiteX17" fmla="*/ 1892137 w 2941760"/>
              <a:gd name="connsiteY17" fmla="*/ 441236 h 3039125"/>
              <a:gd name="connsiteX18" fmla="*/ 1904518 w 2941760"/>
              <a:gd name="connsiteY18" fmla="*/ 535786 h 3039125"/>
              <a:gd name="connsiteX19" fmla="*/ 801429 w 2941760"/>
              <a:gd name="connsiteY19" fmla="*/ 2844959 h 3039125"/>
              <a:gd name="connsiteX20" fmla="*/ 2941198 w 2941760"/>
              <a:gd name="connsiteY20" fmla="*/ 2578754 h 3039125"/>
              <a:gd name="connsiteX21" fmla="*/ 2941198 w 2941760"/>
              <a:gd name="connsiteY21" fmla="*/ 1334964 h 3039125"/>
              <a:gd name="connsiteX22" fmla="*/ 2127388 w 2941760"/>
              <a:gd name="connsiteY22" fmla="*/ 3039125 h 3039125"/>
              <a:gd name="connsiteX23" fmla="*/ 2721705 w 2941760"/>
              <a:gd name="connsiteY23" fmla="*/ 3039125 h 3039125"/>
              <a:gd name="connsiteX24" fmla="*/ 2941198 w 2941760"/>
              <a:gd name="connsiteY24" fmla="*/ 2578754 h 3039125"/>
              <a:gd name="connsiteX25" fmla="*/ 2941198 w 2941760"/>
              <a:gd name="connsiteY25" fmla="*/ 2819633 h 3039125"/>
              <a:gd name="connsiteX26" fmla="*/ 2836517 w 2941760"/>
              <a:gd name="connsiteY26" fmla="*/ 3039125 h 3039125"/>
              <a:gd name="connsiteX27" fmla="*/ 2941198 w 2941760"/>
              <a:gd name="connsiteY27" fmla="*/ 3039125 h 3039125"/>
              <a:gd name="connsiteX28" fmla="*/ 2941198 w 2941760"/>
              <a:gd name="connsiteY28" fmla="*/ 2819633 h 303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941760" h="3039125">
                <a:moveTo>
                  <a:pt x="2012013" y="3039125"/>
                </a:moveTo>
                <a:lnTo>
                  <a:pt x="1418258" y="3039125"/>
                </a:lnTo>
                <a:lnTo>
                  <a:pt x="2482515" y="811559"/>
                </a:lnTo>
                <a:cubicBezTo>
                  <a:pt x="2568623" y="631463"/>
                  <a:pt x="2749283" y="523405"/>
                  <a:pt x="2941760" y="505395"/>
                </a:cubicBezTo>
                <a:lnTo>
                  <a:pt x="2941760" y="1094648"/>
                </a:lnTo>
                <a:lnTo>
                  <a:pt x="2012013" y="3039125"/>
                </a:lnTo>
                <a:close/>
                <a:moveTo>
                  <a:pt x="801429" y="2844959"/>
                </a:moveTo>
                <a:cubicBezTo>
                  <a:pt x="771600" y="2907430"/>
                  <a:pt x="755842" y="2972715"/>
                  <a:pt x="751902" y="3039125"/>
                </a:cubicBezTo>
                <a:lnTo>
                  <a:pt x="1296693" y="3039125"/>
                </a:lnTo>
                <a:lnTo>
                  <a:pt x="2383462" y="764846"/>
                </a:lnTo>
                <a:cubicBezTo>
                  <a:pt x="2516283" y="486260"/>
                  <a:pt x="2377834" y="141826"/>
                  <a:pt x="2099248" y="8442"/>
                </a:cubicBezTo>
                <a:cubicBezTo>
                  <a:pt x="2093057" y="5628"/>
                  <a:pt x="2086866" y="2814"/>
                  <a:pt x="2080675" y="0"/>
                </a:cubicBezTo>
                <a:lnTo>
                  <a:pt x="1604546" y="0"/>
                </a:lnTo>
                <a:cubicBezTo>
                  <a:pt x="1486357" y="50652"/>
                  <a:pt x="1385053" y="139012"/>
                  <a:pt x="1327647" y="260014"/>
                </a:cubicBezTo>
                <a:lnTo>
                  <a:pt x="0" y="3039125"/>
                </a:lnTo>
                <a:lnTo>
                  <a:pt x="594318" y="3039125"/>
                </a:lnTo>
                <a:lnTo>
                  <a:pt x="1811094" y="491325"/>
                </a:lnTo>
                <a:cubicBezTo>
                  <a:pt x="1830229" y="451366"/>
                  <a:pt x="1852741" y="422664"/>
                  <a:pt x="1892137" y="441236"/>
                </a:cubicBezTo>
                <a:cubicBezTo>
                  <a:pt x="1932096" y="460371"/>
                  <a:pt x="1923654" y="495828"/>
                  <a:pt x="1904518" y="535786"/>
                </a:cubicBezTo>
                <a:lnTo>
                  <a:pt x="801429" y="2844959"/>
                </a:lnTo>
                <a:close/>
                <a:moveTo>
                  <a:pt x="2941198" y="2578754"/>
                </a:moveTo>
                <a:lnTo>
                  <a:pt x="2941198" y="1334964"/>
                </a:lnTo>
                <a:lnTo>
                  <a:pt x="2127388" y="3039125"/>
                </a:lnTo>
                <a:lnTo>
                  <a:pt x="2721705" y="3039125"/>
                </a:lnTo>
                <a:lnTo>
                  <a:pt x="2941198" y="2578754"/>
                </a:lnTo>
                <a:close/>
                <a:moveTo>
                  <a:pt x="2941198" y="2819633"/>
                </a:moveTo>
                <a:lnTo>
                  <a:pt x="2836517" y="3039125"/>
                </a:lnTo>
                <a:lnTo>
                  <a:pt x="2941198" y="3039125"/>
                </a:lnTo>
                <a:lnTo>
                  <a:pt x="2941198" y="2819633"/>
                </a:lnTo>
                <a:close/>
              </a:path>
            </a:pathLst>
          </a:custGeom>
          <a:blipFill>
            <a:blip r:embed="rId3"/>
            <a:srcRect/>
            <a:stretch>
              <a:fillRect l="-813" r="-54153"/>
            </a:stretch>
          </a:blipFill>
          <a:ln w="5627" cap="flat">
            <a:noFill/>
            <a:prstDash val="solid"/>
            <a:miter/>
          </a:ln>
        </p:spPr>
        <p:txBody>
          <a:bodyPr rtlCol="0" anchor="ctr"/>
          <a:lstStyle/>
          <a:p>
            <a:endParaRPr lang="en-US"/>
          </a:p>
        </p:txBody>
      </p:sp>
    </p:spTree>
    <p:extLst>
      <p:ext uri="{BB962C8B-B14F-4D97-AF65-F5344CB8AC3E}">
        <p14:creationId xmlns:p14="http://schemas.microsoft.com/office/powerpoint/2010/main" val="12589771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5916">
          <p15:clr>
            <a:srgbClr val="5ACBF0"/>
          </p15:clr>
        </p15:guide>
        <p15:guide id="3" pos="7952">
          <p15:clr>
            <a:srgbClr val="5ACBF0"/>
          </p15:clr>
        </p15:guide>
        <p15:guide id="5" orient="horz" pos="5120">
          <p15:clr>
            <a:srgbClr val="FBAE40"/>
          </p15:clr>
        </p15:guide>
        <p15:guide id="6" orient="horz" pos="5284">
          <p15:clr>
            <a:srgbClr val="5ACBF0"/>
          </p15:clr>
        </p15:guide>
        <p15:guide id="7" pos="7103">
          <p15:clr>
            <a:srgbClr val="5ACBF0"/>
          </p15:clr>
        </p15:guide>
      </p15:sldGuideLst>
    </p:ext>
  </p:extLst>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 Title square photo placeholder">
    <p:bg>
      <p:bgRef idx="1001">
        <a:schemeClr val="bg2"/>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9861522-4B83-496F-B783-60079A7F201B}"/>
              </a:ext>
            </a:extLst>
          </p:cNvPr>
          <p:cNvSpPr/>
          <p:nvPr userDrawn="1"/>
        </p:nvSpPr>
        <p:spPr bwMode="auto">
          <a:xfrm>
            <a:off x="5334000" y="0"/>
            <a:ext cx="6858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2548653"/>
            <a:ext cx="4167887" cy="984885"/>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3" name="Picture 12">
            <a:extLst>
              <a:ext uri="{FF2B5EF4-FFF2-40B4-BE49-F238E27FC236}">
                <a16:creationId xmlns:a16="http://schemas.microsoft.com/office/drawing/2014/main" id="{ED2EF16D-D401-4DD1-BD2B-1417889AD2A5}"/>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82044" y="585789"/>
            <a:ext cx="2308795" cy="294139"/>
          </a:xfrm>
          <a:prstGeom prst="rect">
            <a:avLst/>
          </a:prstGeom>
        </p:spPr>
      </p:pic>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1F9ED9A-FBBB-45FF-A5CF-ED4786662DCE}"/>
              </a:ext>
            </a:extLst>
          </p:cNvPr>
          <p:cNvSpPr>
            <a:spLocks noGrp="1"/>
          </p:cNvSpPr>
          <p:nvPr>
            <p:ph type="pic" sz="quarter" idx="11" hasCustomPrompt="1"/>
          </p:nvPr>
        </p:nvSpPr>
        <p:spPr bwMode="ltGray">
          <a:xfrm>
            <a:off x="5334001"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065640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5916">
          <p15:clr>
            <a:srgbClr val="5ACBF0"/>
          </p15:clr>
        </p15:guide>
        <p15:guide id="3" pos="7964">
          <p15:clr>
            <a:srgbClr val="5ACBF0"/>
          </p15:clr>
        </p15:guide>
        <p15:guide id="5" orient="horz" pos="5120">
          <p15:clr>
            <a:srgbClr val="FBAE40"/>
          </p15:clr>
        </p15:guide>
        <p15:guide id="6" orient="horz" pos="5284">
          <p15:clr>
            <a:srgbClr val="5ACBF0"/>
          </p15:clr>
        </p15:guide>
        <p15:guide id="7" pos="7103">
          <p15:clr>
            <a:srgbClr val="5ACBF0"/>
          </p15:clr>
        </p15:guide>
      </p15:sldGuideLst>
    </p:ext>
  </p:extLst>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Title square photo placeholder blu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2548653"/>
            <a:ext cx="4167887" cy="984885"/>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8" name="Group 7">
            <a:extLst>
              <a:ext uri="{FF2B5EF4-FFF2-40B4-BE49-F238E27FC236}">
                <a16:creationId xmlns:a16="http://schemas.microsoft.com/office/drawing/2014/main" id="{64913CEA-C43B-4E3B-AE2A-5F44288BCBBB}"/>
              </a:ext>
            </a:extLst>
          </p:cNvPr>
          <p:cNvGrpSpPr/>
          <p:nvPr userDrawn="1"/>
        </p:nvGrpSpPr>
        <p:grpSpPr bwMode="black">
          <a:xfrm>
            <a:off x="582044" y="585789"/>
            <a:ext cx="2308795" cy="294139"/>
            <a:chOff x="582043" y="585788"/>
            <a:chExt cx="2308795" cy="294139"/>
          </a:xfrm>
        </p:grpSpPr>
        <p:pic>
          <p:nvPicPr>
            <p:cNvPr id="9" name="Picture 8">
              <a:extLst>
                <a:ext uri="{FF2B5EF4-FFF2-40B4-BE49-F238E27FC236}">
                  <a16:creationId xmlns:a16="http://schemas.microsoft.com/office/drawing/2014/main" id="{323B6B2C-935A-48E1-9234-20A9CF488160}"/>
                </a:ext>
              </a:extLst>
            </p:cNvPr>
            <p:cNvPicPr>
              <a:picLocks noChangeAspect="1"/>
            </p:cNvPicPr>
            <p:nvPr userDrawn="1"/>
          </p:nvPicPr>
          <p:blipFill rotWithShape="1">
            <a:blip r:embed="rId2" cstate="print">
              <a:lum bright="100000"/>
              <a:extLst>
                <a:ext uri="{28A0092B-C50C-407E-A947-70E740481C1C}">
                  <a14:useLocalDpi xmlns:a14="http://schemas.microsoft.com/office/drawing/2010/main"/>
                </a:ext>
              </a:extLst>
            </a:blip>
            <a:srcRect r="85089"/>
            <a:stretch/>
          </p:blipFill>
          <p:spPr bwMode="black">
            <a:xfrm>
              <a:off x="582043" y="585788"/>
              <a:ext cx="344263" cy="294139"/>
            </a:xfrm>
            <a:prstGeom prst="rect">
              <a:avLst/>
            </a:prstGeom>
          </p:spPr>
        </p:pic>
        <p:pic>
          <p:nvPicPr>
            <p:cNvPr id="10" name="Picture 9">
              <a:extLst>
                <a:ext uri="{FF2B5EF4-FFF2-40B4-BE49-F238E27FC236}">
                  <a16:creationId xmlns:a16="http://schemas.microsoft.com/office/drawing/2014/main" id="{BB5C68CB-B9DE-4230-A702-903A205A042A}"/>
                </a:ext>
              </a:extLst>
            </p:cNvPr>
            <p:cNvPicPr>
              <a:picLocks noChangeAspect="1"/>
            </p:cNvPicPr>
            <p:nvPr userDrawn="1"/>
          </p:nvPicPr>
          <p:blipFill rotWithShape="1">
            <a:blip r:embed="rId2" cstate="print">
              <a:lum bright="100000"/>
              <a:extLst>
                <a:ext uri="{28A0092B-C50C-407E-A947-70E740481C1C}">
                  <a14:useLocalDpi xmlns:a14="http://schemas.microsoft.com/office/drawing/2010/main"/>
                </a:ext>
              </a:extLst>
            </a:blip>
            <a:srcRect l="14911"/>
            <a:stretch/>
          </p:blipFill>
          <p:spPr bwMode="black">
            <a:xfrm>
              <a:off x="926306" y="585788"/>
              <a:ext cx="1964532" cy="294139"/>
            </a:xfrm>
            <a:prstGeom prst="rect">
              <a:avLst/>
            </a:prstGeom>
          </p:spPr>
        </p:pic>
      </p:grpSp>
      <p:sp>
        <p:nvSpPr>
          <p:cNvPr id="11" name="Rectangle 10">
            <a:extLst>
              <a:ext uri="{FF2B5EF4-FFF2-40B4-BE49-F238E27FC236}">
                <a16:creationId xmlns:a16="http://schemas.microsoft.com/office/drawing/2014/main" id="{7F05E9DA-E8D1-4172-820D-CEE3065C0EFC}"/>
              </a:ext>
            </a:extLst>
          </p:cNvPr>
          <p:cNvSpPr/>
          <p:nvPr userDrawn="1"/>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2A3946FB-3CEF-4A23-BE32-5CA90CBB4988}"/>
              </a:ext>
            </a:extLst>
          </p:cNvPr>
          <p:cNvSpPr>
            <a:spLocks noGrp="1"/>
          </p:cNvSpPr>
          <p:nvPr>
            <p:ph type="pic" sz="quarter" idx="11" hasCustomPrompt="1"/>
          </p:nvPr>
        </p:nvSpPr>
        <p:spPr bwMode="ltGray">
          <a:xfrm>
            <a:off x="5334001"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8554445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5916">
          <p15:clr>
            <a:srgbClr val="5ACBF0"/>
          </p15:clr>
        </p15:guide>
        <p15:guide id="3" pos="7964">
          <p15:clr>
            <a:srgbClr val="5ACBF0"/>
          </p15:clr>
        </p15:guide>
        <p15:guide id="5" orient="horz" pos="5120">
          <p15:clr>
            <a:srgbClr val="FBAE40"/>
          </p15:clr>
        </p15:guide>
        <p15:guide id="6" orient="horz" pos="5284">
          <p15:clr>
            <a:srgbClr val="5ACBF0"/>
          </p15:clr>
        </p15:guide>
        <p15:guide id="7" pos="7103">
          <p15:clr>
            <a:srgbClr val="5ACBF0"/>
          </p15:clr>
        </p15:guide>
      </p15:sldGuideLst>
    </p:ext>
  </p:extLst>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Title square photo placeholder Yellow">
    <p:bg>
      <p:bgPr>
        <a:solidFill>
          <a:srgbClr val="FFB9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2548653"/>
            <a:ext cx="4167887" cy="984885"/>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3" name="Picture 2">
            <a:extLst>
              <a:ext uri="{FF2B5EF4-FFF2-40B4-BE49-F238E27FC236}">
                <a16:creationId xmlns:a16="http://schemas.microsoft.com/office/drawing/2014/main" id="{2B7938B8-F298-4772-A6EC-8F59C02C0B8A}"/>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81338" y="585789"/>
            <a:ext cx="2308796" cy="294587"/>
          </a:xfrm>
          <a:prstGeom prst="rect">
            <a:avLst/>
          </a:prstGeom>
        </p:spPr>
      </p:pic>
      <p:sp>
        <p:nvSpPr>
          <p:cNvPr id="7" name="Rectangle 6">
            <a:extLst>
              <a:ext uri="{FF2B5EF4-FFF2-40B4-BE49-F238E27FC236}">
                <a16:creationId xmlns:a16="http://schemas.microsoft.com/office/drawing/2014/main" id="{C9B633B0-40F9-4729-84DB-771120F5D70D}"/>
              </a:ext>
            </a:extLst>
          </p:cNvPr>
          <p:cNvSpPr/>
          <p:nvPr userDrawn="1"/>
        </p:nvSpPr>
        <p:spPr bwMode="auto">
          <a:xfrm>
            <a:off x="5334000" y="0"/>
            <a:ext cx="6858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E0F96359-EC4C-4CE6-BA65-F486272055DA}"/>
              </a:ext>
            </a:extLst>
          </p:cNvPr>
          <p:cNvSpPr>
            <a:spLocks noGrp="1"/>
          </p:cNvSpPr>
          <p:nvPr>
            <p:ph type="pic" sz="quarter" idx="11" hasCustomPrompt="1"/>
          </p:nvPr>
        </p:nvSpPr>
        <p:spPr bwMode="ltGray">
          <a:xfrm>
            <a:off x="5334001"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6454215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5916">
          <p15:clr>
            <a:srgbClr val="5ACBF0"/>
          </p15:clr>
        </p15:guide>
        <p15:guide id="3" pos="7964">
          <p15:clr>
            <a:srgbClr val="5ACBF0"/>
          </p15:clr>
        </p15:guide>
        <p15:guide id="5" orient="horz" pos="5120">
          <p15:clr>
            <a:srgbClr val="FBAE40"/>
          </p15:clr>
        </p15:guide>
        <p15:guide id="6" orient="horz" pos="5284">
          <p15:clr>
            <a:srgbClr val="5ACBF0"/>
          </p15:clr>
        </p15:guide>
        <p15:guide id="7" pos="7103">
          <p15:clr>
            <a:srgbClr val="5ACBF0"/>
          </p15:clr>
        </p15:guide>
      </p15:sldGuideLst>
    </p:ext>
  </p:extLst>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Title square photo placeholder Green">
    <p:bg>
      <p:bgPr>
        <a:solidFill>
          <a:srgbClr val="107C1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2548653"/>
            <a:ext cx="4167887" cy="984885"/>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7" name="Group 6">
            <a:extLst>
              <a:ext uri="{FF2B5EF4-FFF2-40B4-BE49-F238E27FC236}">
                <a16:creationId xmlns:a16="http://schemas.microsoft.com/office/drawing/2014/main" id="{79F73AF8-146B-42CD-B541-F752F139986C}"/>
              </a:ext>
            </a:extLst>
          </p:cNvPr>
          <p:cNvGrpSpPr/>
          <p:nvPr userDrawn="1"/>
        </p:nvGrpSpPr>
        <p:grpSpPr bwMode="black">
          <a:xfrm>
            <a:off x="582044" y="585789"/>
            <a:ext cx="2308795" cy="294139"/>
            <a:chOff x="582043" y="585788"/>
            <a:chExt cx="2308795" cy="294139"/>
          </a:xfrm>
        </p:grpSpPr>
        <p:pic>
          <p:nvPicPr>
            <p:cNvPr id="8" name="Picture 7">
              <a:extLst>
                <a:ext uri="{FF2B5EF4-FFF2-40B4-BE49-F238E27FC236}">
                  <a16:creationId xmlns:a16="http://schemas.microsoft.com/office/drawing/2014/main" id="{50DF95CC-AC64-474E-B72E-33CFB9D831F3}"/>
                </a:ext>
              </a:extLst>
            </p:cNvPr>
            <p:cNvPicPr>
              <a:picLocks noChangeAspect="1"/>
            </p:cNvPicPr>
            <p:nvPr userDrawn="1"/>
          </p:nvPicPr>
          <p:blipFill rotWithShape="1">
            <a:blip r:embed="rId2" cstate="print">
              <a:lum bright="100000"/>
              <a:extLst>
                <a:ext uri="{28A0092B-C50C-407E-A947-70E740481C1C}">
                  <a14:useLocalDpi xmlns:a14="http://schemas.microsoft.com/office/drawing/2010/main"/>
                </a:ext>
              </a:extLst>
            </a:blip>
            <a:srcRect r="85089"/>
            <a:stretch/>
          </p:blipFill>
          <p:spPr bwMode="black">
            <a:xfrm>
              <a:off x="582043" y="585788"/>
              <a:ext cx="344263" cy="294139"/>
            </a:xfrm>
            <a:prstGeom prst="rect">
              <a:avLst/>
            </a:prstGeom>
          </p:spPr>
        </p:pic>
        <p:pic>
          <p:nvPicPr>
            <p:cNvPr id="9" name="Picture 8">
              <a:extLst>
                <a:ext uri="{FF2B5EF4-FFF2-40B4-BE49-F238E27FC236}">
                  <a16:creationId xmlns:a16="http://schemas.microsoft.com/office/drawing/2014/main" id="{07DB53AF-4CA8-4329-BFA8-2FDDBB8D4982}"/>
                </a:ext>
              </a:extLst>
            </p:cNvPr>
            <p:cNvPicPr>
              <a:picLocks noChangeAspect="1"/>
            </p:cNvPicPr>
            <p:nvPr userDrawn="1"/>
          </p:nvPicPr>
          <p:blipFill rotWithShape="1">
            <a:blip r:embed="rId2" cstate="print">
              <a:lum bright="100000"/>
              <a:extLst>
                <a:ext uri="{28A0092B-C50C-407E-A947-70E740481C1C}">
                  <a14:useLocalDpi xmlns:a14="http://schemas.microsoft.com/office/drawing/2010/main"/>
                </a:ext>
              </a:extLst>
            </a:blip>
            <a:srcRect l="14911"/>
            <a:stretch/>
          </p:blipFill>
          <p:spPr bwMode="black">
            <a:xfrm>
              <a:off x="926306" y="585788"/>
              <a:ext cx="1964532" cy="294139"/>
            </a:xfrm>
            <a:prstGeom prst="rect">
              <a:avLst/>
            </a:prstGeom>
          </p:spPr>
        </p:pic>
      </p:grpSp>
      <p:sp>
        <p:nvSpPr>
          <p:cNvPr id="10" name="Rectangle 9">
            <a:extLst>
              <a:ext uri="{FF2B5EF4-FFF2-40B4-BE49-F238E27FC236}">
                <a16:creationId xmlns:a16="http://schemas.microsoft.com/office/drawing/2014/main" id="{E4B197E9-B625-4BCE-AA2E-ACB5788815C5}"/>
              </a:ext>
            </a:extLst>
          </p:cNvPr>
          <p:cNvSpPr/>
          <p:nvPr userDrawn="1"/>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659E3F35-E30F-4CC7-B067-A26A900A106C}"/>
              </a:ext>
            </a:extLst>
          </p:cNvPr>
          <p:cNvSpPr>
            <a:spLocks noGrp="1"/>
          </p:cNvSpPr>
          <p:nvPr>
            <p:ph type="pic" sz="quarter" idx="11" hasCustomPrompt="1"/>
          </p:nvPr>
        </p:nvSpPr>
        <p:spPr bwMode="ltGray">
          <a:xfrm>
            <a:off x="5334001"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9426027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5916">
          <p15:clr>
            <a:srgbClr val="5ACBF0"/>
          </p15:clr>
        </p15:guide>
        <p15:guide id="3" pos="7964">
          <p15:clr>
            <a:srgbClr val="5ACBF0"/>
          </p15:clr>
        </p15:guide>
        <p15:guide id="5" orient="horz" pos="5120">
          <p15:clr>
            <a:srgbClr val="FBAE40"/>
          </p15:clr>
        </p15:guide>
        <p15:guide id="6" orient="horz" pos="5284">
          <p15:clr>
            <a:srgbClr val="5ACBF0"/>
          </p15:clr>
        </p15:guide>
        <p15:guide id="7" pos="7103">
          <p15:clr>
            <a:srgbClr val="5ACBF0"/>
          </p15:clr>
        </p15:guide>
      </p15:sldGuideLst>
    </p:ext>
  </p:extLst>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9"/>
          </a:xfrm>
          <a:noFill/>
        </p:spPr>
        <p:txBody>
          <a:bodyPr lIns="0" tIns="0" rIns="0" bIns="0" anchor="b" anchorCtr="0">
            <a:spAutoFit/>
          </a:bodyPr>
          <a:lstStyle>
            <a:lvl1pPr>
              <a:defRPr sz="3600" spc="-51"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5"/>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82044" y="585789"/>
            <a:ext cx="2308795" cy="294139"/>
          </a:xfrm>
          <a:prstGeom prst="rect">
            <a:avLst/>
          </a:prstGeom>
        </p:spPr>
      </p:pic>
    </p:spTree>
    <p:extLst>
      <p:ext uri="{BB962C8B-B14F-4D97-AF65-F5344CB8AC3E}">
        <p14:creationId xmlns:p14="http://schemas.microsoft.com/office/powerpoint/2010/main" val="31666746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281">
          <p15:clr>
            <a:srgbClr val="5ACBF0"/>
          </p15:clr>
        </p15:guide>
        <p15:guide id="2" orient="horz" pos="5916">
          <p15:clr>
            <a:srgbClr val="5ACBF0"/>
          </p15:clr>
        </p15:guide>
        <p15:guide id="3" pos="14535">
          <p15:clr>
            <a:srgbClr val="5ACBF0"/>
          </p15:clr>
        </p15:guide>
        <p15:guide id="4" orient="horz" pos="5120">
          <p15:clr>
            <a:srgbClr val="FBAE40"/>
          </p15:clr>
        </p15:guide>
      </p15:sldGuideLst>
    </p:ext>
  </p:extLst>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Agenda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4" y="457201"/>
            <a:ext cx="5215637" cy="492443"/>
          </a:xfrm>
        </p:spPr>
        <p:txBody>
          <a:bodyPr/>
          <a:lstStyle>
            <a:lvl1pPr>
              <a:defRPr/>
            </a:lvl1pPr>
          </a:lstStyle>
          <a:p>
            <a:r>
              <a:rPr lang="en-US"/>
              <a:t>Agenda</a:t>
            </a:r>
          </a:p>
        </p:txBody>
      </p:sp>
      <p:sp>
        <p:nvSpPr>
          <p:cNvPr id="4" name="Text Placeholder 3"/>
          <p:cNvSpPr>
            <a:spLocks noGrp="1"/>
          </p:cNvSpPr>
          <p:nvPr>
            <p:ph type="body" sz="quarter" idx="10"/>
          </p:nvPr>
        </p:nvSpPr>
        <p:spPr>
          <a:xfrm>
            <a:off x="584200" y="1435101"/>
            <a:ext cx="5212080" cy="1612749"/>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2" indent="0">
              <a:buFont typeface="Wingdings" panose="05000000000000000000" pitchFamily="2" charset="2"/>
              <a:buNone/>
              <a:defRPr sz="2000" b="0"/>
            </a:lvl2pPr>
            <a:lvl3pPr marL="450839" indent="0">
              <a:buFont typeface="Wingdings" panose="05000000000000000000" pitchFamily="2" charset="2"/>
              <a:buNone/>
              <a:tabLst/>
              <a:defRPr sz="1600" b="0"/>
            </a:lvl3pPr>
            <a:lvl4pPr marL="652446" indent="0">
              <a:buFont typeface="Wingdings" panose="05000000000000000000" pitchFamily="2" charset="2"/>
              <a:buNone/>
              <a:defRPr sz="1400" b="0"/>
            </a:lvl4pPr>
            <a:lvl5pPr marL="854053"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a:extLst>
              <a:ext uri="{FF2B5EF4-FFF2-40B4-BE49-F238E27FC236}">
                <a16:creationId xmlns:a16="http://schemas.microsoft.com/office/drawing/2014/main" id="{0614E108-2258-4959-A182-798030A0C286}"/>
              </a:ext>
            </a:extLst>
          </p:cNvPr>
          <p:cNvSpPr/>
          <p:nvPr userDrawn="1"/>
        </p:nvSpPr>
        <p:spPr bwMode="auto">
          <a:xfrm>
            <a:off x="6395722" y="0"/>
            <a:ext cx="5796279"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32" name="Group 31">
            <a:extLst>
              <a:ext uri="{FF2B5EF4-FFF2-40B4-BE49-F238E27FC236}">
                <a16:creationId xmlns:a16="http://schemas.microsoft.com/office/drawing/2014/main" id="{22E07E8F-16B4-4F77-8278-6A843F1B9F57}"/>
              </a:ext>
            </a:extLst>
          </p:cNvPr>
          <p:cNvGrpSpPr/>
          <p:nvPr userDrawn="1"/>
        </p:nvGrpSpPr>
        <p:grpSpPr>
          <a:xfrm rot="16200000">
            <a:off x="7643953" y="2603640"/>
            <a:ext cx="5424211" cy="3084509"/>
            <a:chOff x="6395721" y="4420906"/>
            <a:chExt cx="3250001" cy="1848132"/>
          </a:xfrm>
        </p:grpSpPr>
        <p:sp>
          <p:nvSpPr>
            <p:cNvPr id="27" name="Rectangle: Top Corners Rounded 26">
              <a:extLst>
                <a:ext uri="{FF2B5EF4-FFF2-40B4-BE49-F238E27FC236}">
                  <a16:creationId xmlns:a16="http://schemas.microsoft.com/office/drawing/2014/main" id="{B26B5DC7-3928-4E30-95C7-101CC42758F9}"/>
                </a:ext>
              </a:extLst>
            </p:cNvPr>
            <p:cNvSpPr/>
            <p:nvPr userDrawn="1"/>
          </p:nvSpPr>
          <p:spPr bwMode="auto">
            <a:xfrm rot="5400000">
              <a:off x="6879140" y="3937487"/>
              <a:ext cx="501648" cy="1468485"/>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5" name="Oval 24">
              <a:extLst>
                <a:ext uri="{FF2B5EF4-FFF2-40B4-BE49-F238E27FC236}">
                  <a16:creationId xmlns:a16="http://schemas.microsoft.com/office/drawing/2014/main" id="{6F2E0A55-6A95-45A9-9988-FD4377975EAD}"/>
                </a:ext>
              </a:extLst>
            </p:cNvPr>
            <p:cNvSpPr/>
            <p:nvPr userDrawn="1"/>
          </p:nvSpPr>
          <p:spPr bwMode="auto">
            <a:xfrm>
              <a:off x="7407431" y="4471065"/>
              <a:ext cx="401326" cy="4013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8" name="Rectangle: Top Corners Rounded 27">
              <a:extLst>
                <a:ext uri="{FF2B5EF4-FFF2-40B4-BE49-F238E27FC236}">
                  <a16:creationId xmlns:a16="http://schemas.microsoft.com/office/drawing/2014/main" id="{EA3F14D9-33C3-411A-8D84-8E8E15E9381B}"/>
                </a:ext>
              </a:extLst>
            </p:cNvPr>
            <p:cNvSpPr/>
            <p:nvPr userDrawn="1"/>
          </p:nvSpPr>
          <p:spPr bwMode="auto">
            <a:xfrm rot="5400000">
              <a:off x="7246261" y="4243608"/>
              <a:ext cx="501648" cy="2202728"/>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9" name="Oval 28">
              <a:extLst>
                <a:ext uri="{FF2B5EF4-FFF2-40B4-BE49-F238E27FC236}">
                  <a16:creationId xmlns:a16="http://schemas.microsoft.com/office/drawing/2014/main" id="{4A285CB0-5ABD-4C59-98FE-F25F8026D321}"/>
                </a:ext>
              </a:extLst>
            </p:cNvPr>
            <p:cNvSpPr/>
            <p:nvPr userDrawn="1"/>
          </p:nvSpPr>
          <p:spPr bwMode="auto">
            <a:xfrm>
              <a:off x="8141673" y="5144307"/>
              <a:ext cx="401326" cy="401326"/>
            </a:xfrm>
            <a:prstGeom prst="ellipse">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0" name="Rectangle: Top Corners Rounded 29">
              <a:extLst>
                <a:ext uri="{FF2B5EF4-FFF2-40B4-BE49-F238E27FC236}">
                  <a16:creationId xmlns:a16="http://schemas.microsoft.com/office/drawing/2014/main" id="{6EC31BC0-C04D-4163-9ECB-371CBCE34ADB}"/>
                </a:ext>
              </a:extLst>
            </p:cNvPr>
            <p:cNvSpPr/>
            <p:nvPr userDrawn="1"/>
          </p:nvSpPr>
          <p:spPr bwMode="auto">
            <a:xfrm rot="5400000">
              <a:off x="7769898" y="4393213"/>
              <a:ext cx="501648" cy="3250001"/>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1" name="Oval 30">
              <a:extLst>
                <a:ext uri="{FF2B5EF4-FFF2-40B4-BE49-F238E27FC236}">
                  <a16:creationId xmlns:a16="http://schemas.microsoft.com/office/drawing/2014/main" id="{E691BBA6-17F1-4715-BBD9-9570E0AF6EBF}"/>
                </a:ext>
              </a:extLst>
            </p:cNvPr>
            <p:cNvSpPr/>
            <p:nvPr userDrawn="1"/>
          </p:nvSpPr>
          <p:spPr bwMode="auto">
            <a:xfrm>
              <a:off x="9188946" y="5817549"/>
              <a:ext cx="401326" cy="401326"/>
            </a:xfrm>
            <a:prstGeom prst="ellipse">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spTree>
    <p:extLst>
      <p:ext uri="{BB962C8B-B14F-4D97-AF65-F5344CB8AC3E}">
        <p14:creationId xmlns:p14="http://schemas.microsoft.com/office/powerpoint/2010/main" val="3977549073"/>
      </p:ext>
    </p:extLst>
  </p:cSld>
  <p:clrMapOvr>
    <a:masterClrMapping/>
  </p:clrMapOvr>
  <p:transition>
    <p:fade/>
  </p:transition>
  <p:extLst>
    <p:ext uri="{DCECCB84-F9BA-43D5-87BE-67443E8EF086}">
      <p15:sldGuideLst xmlns:p15="http://schemas.microsoft.com/office/powerpoint/2012/main">
        <p15:guide id="1" orient="horz" pos="683">
          <p15:clr>
            <a:srgbClr val="5ACBF0"/>
          </p15:clr>
        </p15:guide>
        <p15:guide id="2" orient="horz" pos="3015">
          <p15:clr>
            <a:srgbClr val="5ACBF0"/>
          </p15:clr>
        </p15:guide>
        <p15:guide id="3" orient="horz" pos="2143">
          <p15:clr>
            <a:srgbClr val="5ACBF0"/>
          </p15:clr>
        </p15:guide>
        <p15:guide id="4" pos="8667">
          <p15:clr>
            <a:srgbClr val="5ACBF0"/>
          </p15:clr>
        </p15:guide>
        <p15:guide id="5" pos="9537">
          <p15:clr>
            <a:srgbClr val="5ACBF0"/>
          </p15:clr>
        </p15:guide>
      </p15:sldGuideLst>
    </p:ext>
  </p:extLst>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BB3FA96-19FC-48A6-A985-267EB2138E23}"/>
              </a:ext>
            </a:extLst>
          </p:cNvPr>
          <p:cNvSpPr/>
          <p:nvPr userDrawn="1"/>
        </p:nvSpPr>
        <p:spPr bwMode="auto">
          <a:xfrm>
            <a:off x="0" y="1"/>
            <a:ext cx="12192000" cy="120898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1"/>
            <a:ext cx="11018520" cy="492443"/>
          </a:xfrm>
        </p:spPr>
        <p:txBody>
          <a:bodyPr>
            <a:spAutoFit/>
          </a:bodyPr>
          <a:lstStyle>
            <a:lvl1pPr>
              <a:defRPr>
                <a:solidFill>
                  <a:schemeClr val="bg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2" y="1666189"/>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2" y="2511029"/>
            <a:ext cx="2532063" cy="1785169"/>
          </a:xfrm>
        </p:spPr>
        <p:txBody>
          <a:bodyPr wrap="square">
            <a:spAutoFit/>
          </a:bodyPr>
          <a:lstStyle>
            <a:lvl1pPr marL="141284" indent="-141284">
              <a:defRPr lang="en-US" sz="1800" dirty="0"/>
            </a:lvl1pPr>
            <a:lvl2pPr marL="285744" indent="-125410">
              <a:defRPr lang="en-US" sz="1600" dirty="0"/>
            </a:lvl2pPr>
            <a:lvl3pPr marL="438140" indent="-133347">
              <a:defRPr lang="en-US" dirty="0"/>
            </a:lvl3pPr>
            <a:lvl4pPr marL="566724" indent="-114297">
              <a:defRPr lang="en-US" dirty="0"/>
            </a:lvl4pPr>
            <a:lvl5pPr marL="685783" indent="-109536">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666189"/>
            <a:ext cx="2533651"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6" y="2504389"/>
            <a:ext cx="2532063" cy="1785169"/>
          </a:xfrm>
        </p:spPr>
        <p:txBody>
          <a:bodyPr wrap="square">
            <a:spAutoFit/>
          </a:bodyPr>
          <a:lstStyle>
            <a:lvl1pPr marL="141284" indent="-141284">
              <a:defRPr lang="en-US" sz="1800" dirty="0"/>
            </a:lvl1pPr>
            <a:lvl2pPr marL="285744" indent="-125410">
              <a:defRPr lang="en-US" sz="1600" dirty="0"/>
            </a:lvl2pPr>
            <a:lvl3pPr marL="438140" indent="-133347">
              <a:defRPr lang="en-US" dirty="0"/>
            </a:lvl3pPr>
            <a:lvl4pPr marL="566724" indent="-114297">
              <a:defRPr lang="en-US" dirty="0"/>
            </a:lvl4pPr>
            <a:lvl5pPr marL="685783" indent="-109536">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10" y="1666189"/>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10" y="2511029"/>
            <a:ext cx="2532063" cy="1785169"/>
          </a:xfrm>
        </p:spPr>
        <p:txBody>
          <a:bodyPr wrap="square">
            <a:spAutoFit/>
          </a:bodyPr>
          <a:lstStyle>
            <a:lvl1pPr marL="141284" indent="-141284">
              <a:defRPr lang="en-US" sz="1800" dirty="0"/>
            </a:lvl1pPr>
            <a:lvl2pPr marL="285744" indent="-125410">
              <a:defRPr lang="en-US" sz="1600" dirty="0"/>
            </a:lvl2pPr>
            <a:lvl3pPr marL="438140" indent="-133347">
              <a:defRPr lang="en-US" dirty="0"/>
            </a:lvl3pPr>
            <a:lvl4pPr marL="566724" indent="-114297">
              <a:defRPr lang="en-US" dirty="0"/>
            </a:lvl4pPr>
            <a:lvl5pPr marL="685783" indent="-109536">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666189"/>
            <a:ext cx="2533651"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4" y="2504389"/>
            <a:ext cx="2532063" cy="1785169"/>
          </a:xfrm>
        </p:spPr>
        <p:txBody>
          <a:bodyPr wrap="square">
            <a:spAutoFit/>
          </a:bodyPr>
          <a:lstStyle>
            <a:lvl1pPr marL="141284" indent="-141284">
              <a:defRPr lang="en-US" sz="1800" dirty="0"/>
            </a:lvl1pPr>
            <a:lvl2pPr marL="285744" indent="-125410">
              <a:defRPr lang="en-US" sz="1600" dirty="0"/>
            </a:lvl2pPr>
            <a:lvl3pPr marL="438140" indent="-133347">
              <a:defRPr lang="en-US" dirty="0"/>
            </a:lvl3pPr>
            <a:lvl4pPr marL="566724" indent="-114297">
              <a:defRPr lang="en-US" dirty="0"/>
            </a:lvl4pPr>
            <a:lvl5pPr marL="685783" indent="-109536">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7" name="Group 6">
            <a:extLst>
              <a:ext uri="{FF2B5EF4-FFF2-40B4-BE49-F238E27FC236}">
                <a16:creationId xmlns:a16="http://schemas.microsoft.com/office/drawing/2014/main" id="{CCCF4131-8CCF-4171-B985-EAF865CC55EF}"/>
              </a:ext>
            </a:extLst>
          </p:cNvPr>
          <p:cNvGrpSpPr/>
          <p:nvPr userDrawn="1"/>
        </p:nvGrpSpPr>
        <p:grpSpPr>
          <a:xfrm>
            <a:off x="10798158" y="457200"/>
            <a:ext cx="1100156" cy="564349"/>
            <a:chOff x="9946913" y="171645"/>
            <a:chExt cx="1656824" cy="849904"/>
          </a:xfrm>
        </p:grpSpPr>
        <p:sp>
          <p:nvSpPr>
            <p:cNvPr id="6" name="Graphic 4">
              <a:extLst>
                <a:ext uri="{FF2B5EF4-FFF2-40B4-BE49-F238E27FC236}">
                  <a16:creationId xmlns:a16="http://schemas.microsoft.com/office/drawing/2014/main" id="{494D7464-294F-4164-ACF7-0EDEA0812105}"/>
                </a:ext>
              </a:extLst>
            </p:cNvPr>
            <p:cNvSpPr/>
            <p:nvPr/>
          </p:nvSpPr>
          <p:spPr>
            <a:xfrm>
              <a:off x="9946913" y="171645"/>
              <a:ext cx="521444"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pPr marL="0" marR="0" lvl="0" indent="0" algn="l" defTabSz="91434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5" name="Graphic 4">
              <a:extLst>
                <a:ext uri="{FF2B5EF4-FFF2-40B4-BE49-F238E27FC236}">
                  <a16:creationId xmlns:a16="http://schemas.microsoft.com/office/drawing/2014/main" id="{8773D37F-9426-48AF-9E30-19EA4A3E4F07}"/>
                </a:ext>
              </a:extLst>
            </p:cNvPr>
            <p:cNvSpPr/>
            <p:nvPr userDrawn="1"/>
          </p:nvSpPr>
          <p:spPr>
            <a:xfrm>
              <a:off x="10689786" y="171645"/>
              <a:ext cx="521445"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pPr marL="0" marR="0" lvl="0" indent="0" algn="l" defTabSz="91434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6" name="Graphic 4">
              <a:extLst>
                <a:ext uri="{FF2B5EF4-FFF2-40B4-BE49-F238E27FC236}">
                  <a16:creationId xmlns:a16="http://schemas.microsoft.com/office/drawing/2014/main" id="{26D5F151-C3B9-4DC3-A552-E8B16BA82E44}"/>
                </a:ext>
              </a:extLst>
            </p:cNvPr>
            <p:cNvSpPr/>
            <p:nvPr userDrawn="1"/>
          </p:nvSpPr>
          <p:spPr>
            <a:xfrm>
              <a:off x="11082293" y="171645"/>
              <a:ext cx="521444"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pPr marL="0" marR="0" lvl="0" indent="0" algn="l" defTabSz="91434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grpSp>
    </p:spTree>
    <p:extLst>
      <p:ext uri="{BB962C8B-B14F-4D97-AF65-F5344CB8AC3E}">
        <p14:creationId xmlns:p14="http://schemas.microsoft.com/office/powerpoint/2010/main" val="1079587393"/>
      </p:ext>
    </p:extLst>
  </p:cSld>
  <p:clrMapOvr>
    <a:masterClrMapping/>
  </p:clrMapOvr>
  <p:transition>
    <p:fade/>
  </p:transition>
  <p:extLst>
    <p:ext uri="{DCECCB84-F9BA-43D5-87BE-67443E8EF086}">
      <p15:sldGuideLst xmlns:p15="http://schemas.microsoft.com/office/powerpoint/2012/main">
        <p15:guide id="4" orient="horz" pos="2148">
          <p15:clr>
            <a:srgbClr val="5ACBF0"/>
          </p15:clr>
        </p15:guide>
        <p15:guide id="5" orient="horz" pos="683">
          <p15:clr>
            <a:srgbClr val="5ACBF0"/>
          </p15:clr>
        </p15:guide>
        <p15:guide id="6" pos="4652">
          <p15:clr>
            <a:srgbClr val="5ACBF0"/>
          </p15:clr>
        </p15:guide>
        <p15:guide id="7" pos="5097">
          <p15:clr>
            <a:srgbClr val="5ACBF0"/>
          </p15:clr>
        </p15:guide>
        <p15:guide id="8" pos="8880">
          <p15:clr>
            <a:srgbClr val="5ACBF0"/>
          </p15:clr>
        </p15:guide>
        <p15:guide id="9" pos="9324">
          <p15:clr>
            <a:srgbClr val="5ACBF0"/>
          </p15:clr>
        </p15:guide>
        <p15:guide id="10" pos="13108">
          <p15:clr>
            <a:srgbClr val="5ACBF0"/>
          </p15:clr>
        </p15:guide>
        <p15:guide id="11" pos="13548">
          <p15:clr>
            <a:srgbClr val="5ACBF0"/>
          </p15:clr>
        </p15:guide>
        <p15:guide id="12" orient="horz" pos="3404">
          <p15:clr>
            <a:srgbClr val="5ACBF0"/>
          </p15:clr>
        </p15:guide>
      </p15:sldGuideLst>
    </p:ext>
  </p:extLst>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gradFill>
                  <a:gsLst>
                    <a:gs pos="0">
                      <a:schemeClr val="tx1"/>
                    </a:gs>
                    <a:gs pos="100000">
                      <a:schemeClr val="tx1"/>
                    </a:gs>
                  </a:gsLst>
                  <a:lin ang="5400000" scaled="1"/>
                </a:gra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1" y="1435100"/>
            <a:ext cx="11018839" cy="1740028"/>
          </a:xfrm>
        </p:spPr>
        <p:txBody>
          <a:bodyPr/>
          <a:lstStyle>
            <a:lvl1pPr>
              <a:defRPr>
                <a:gradFill>
                  <a:gsLst>
                    <a:gs pos="0">
                      <a:schemeClr val="tx1"/>
                    </a:gs>
                    <a:gs pos="100000">
                      <a:schemeClr val="tx1"/>
                    </a:gs>
                  </a:gsLst>
                  <a:lin ang="5400000" scaled="1"/>
                </a:gradFill>
              </a:defRPr>
            </a:lvl1pPr>
            <a:lvl2pPr>
              <a:defRPr>
                <a:gradFill>
                  <a:gsLst>
                    <a:gs pos="0">
                      <a:schemeClr val="tx1"/>
                    </a:gs>
                    <a:gs pos="100000">
                      <a:schemeClr val="tx1"/>
                    </a:gs>
                  </a:gsLst>
                  <a:lin ang="5400000" scaled="1"/>
                </a:gradFill>
              </a:defRPr>
            </a:lvl2pPr>
            <a:lvl3pPr>
              <a:defRPr>
                <a:gradFill>
                  <a:gsLst>
                    <a:gs pos="0">
                      <a:schemeClr val="tx1"/>
                    </a:gs>
                    <a:gs pos="100000">
                      <a:schemeClr val="tx1"/>
                    </a:gs>
                  </a:gsLst>
                  <a:lin ang="5400000" scaled="1"/>
                </a:gradFill>
              </a:defRPr>
            </a:lvl3pPr>
            <a:lvl4pPr>
              <a:defRPr>
                <a:gradFill>
                  <a:gsLst>
                    <a:gs pos="0">
                      <a:schemeClr val="tx1"/>
                    </a:gs>
                    <a:gs pos="100000">
                      <a:schemeClr val="tx1"/>
                    </a:gs>
                  </a:gsLst>
                  <a:lin ang="5400000" scaled="1"/>
                </a:gradFill>
              </a:defRPr>
            </a:lvl4pPr>
            <a:lvl5pPr>
              <a:defRPr>
                <a:gradFill>
                  <a:gsLst>
                    <a:gs pos="0">
                      <a:schemeClr val="tx1"/>
                    </a:gs>
                    <a:gs pos="100000">
                      <a:schemeClr val="tx1"/>
                    </a:gs>
                  </a:gsLst>
                  <a:lin ang="5400000" scaled="1"/>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1225736436"/>
      </p:ext>
    </p:extLst>
  </p:cSld>
  <p:clrMapOvr>
    <a:masterClrMapping/>
  </p:clrMapOvr>
  <p:transition>
    <p:fade/>
  </p:transition>
  <p:extLst>
    <p:ext uri="{DCECCB84-F9BA-43D5-87BE-67443E8EF086}">
      <p15:sldGuideLst xmlns:p15="http://schemas.microsoft.com/office/powerpoint/2012/main">
        <p15:guide id="2" orient="horz" pos="3015">
          <p15:clr>
            <a:srgbClr val="5ACBF0"/>
          </p15:clr>
        </p15:guide>
        <p15:guide id="3" orient="horz" pos="683">
          <p15:clr>
            <a:srgbClr val="5ACBF0"/>
          </p15:clr>
        </p15:guide>
        <p15:guide id="5" orient="horz" pos="2143">
          <p15:clr>
            <a:srgbClr val="5ACBF0"/>
          </p15:clr>
        </p15:guide>
      </p15:sldGuideLst>
    </p:ext>
  </p:extLst>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1" y="1434371"/>
            <a:ext cx="11018520" cy="1740028"/>
          </a:xfrm>
        </p:spPr>
        <p:txBody>
          <a:bodyPr wrap="square">
            <a:spAutoFit/>
          </a:bodyPr>
          <a:lstStyle>
            <a:lvl1pPr marL="0" indent="0">
              <a:buNone/>
              <a:defRPr/>
            </a:lvl1pPr>
            <a:lvl2pPr marL="228594" indent="0">
              <a:buNone/>
              <a:defRPr/>
            </a:lvl2pPr>
            <a:lvl3pPr marL="457189" indent="0">
              <a:buNone/>
              <a:defRPr/>
            </a:lvl3pPr>
            <a:lvl4pPr marL="685783" indent="0">
              <a:buNone/>
              <a:defRPr/>
            </a:lvl4pPr>
            <a:lvl5pPr marL="91437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1193165"/>
      </p:ext>
    </p:extLst>
  </p:cSld>
  <p:clrMapOvr>
    <a:masterClrMapping/>
  </p:clrMapOvr>
  <p:transition>
    <p:fade/>
  </p:transition>
  <p:extLst>
    <p:ext uri="{DCECCB84-F9BA-43D5-87BE-67443E8EF086}">
      <p15:sldGuideLst xmlns:p15="http://schemas.microsoft.com/office/powerpoint/2012/main">
        <p15:guide id="1" orient="horz" pos="683">
          <p15:clr>
            <a:srgbClr val="5ACBF0"/>
          </p15:clr>
        </p15:guide>
        <p15:guide id="2" orient="horz" pos="2145">
          <p15:clr>
            <a:srgbClr val="5ACBF0"/>
          </p15:clr>
        </p15:guide>
        <p15:guide id="4" orient="horz" pos="3015">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accent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6231520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1" y="1435100"/>
            <a:ext cx="5211763" cy="17400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9" y="1435100"/>
            <a:ext cx="5219700" cy="17400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2715994139"/>
      </p:ext>
    </p:extLst>
  </p:cSld>
  <p:clrMapOvr>
    <a:masterClrMapping/>
  </p:clrMapOvr>
  <p:transition>
    <p:fade/>
  </p:transition>
  <p:extLst>
    <p:ext uri="{DCECCB84-F9BA-43D5-87BE-67443E8EF086}">
      <p15:sldGuideLst xmlns:p15="http://schemas.microsoft.com/office/powerpoint/2012/main">
        <p15:guide id="1" orient="horz" pos="683">
          <p15:clr>
            <a:srgbClr val="5ACBF0"/>
          </p15:clr>
        </p15:guide>
        <p15:guide id="2" orient="horz" pos="3024">
          <p15:clr>
            <a:srgbClr val="5ACBF0"/>
          </p15:clr>
        </p15:guide>
        <p15:guide id="3" orient="horz" pos="2143">
          <p15:clr>
            <a:srgbClr val="5ACBF0"/>
          </p15:clr>
        </p15:guide>
        <p15:guide id="4" pos="8676">
          <p15:clr>
            <a:srgbClr val="5ACBF0"/>
          </p15:clr>
        </p15:guide>
        <p15:guide id="5" pos="9537">
          <p15:clr>
            <a:srgbClr val="5ACBF0"/>
          </p15:clr>
        </p15:guide>
      </p15:sldGuideLst>
    </p:ext>
  </p:extLst>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1"/>
            <a:ext cx="11018520" cy="492443"/>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3"/>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2" indent="0">
              <a:buFont typeface="Wingdings" panose="05000000000000000000" pitchFamily="2" charset="2"/>
              <a:buNone/>
              <a:defRPr sz="2000" b="0"/>
            </a:lvl2pPr>
            <a:lvl3pPr marL="450839" indent="0">
              <a:buFont typeface="Wingdings" panose="05000000000000000000" pitchFamily="2" charset="2"/>
              <a:buNone/>
              <a:tabLst/>
              <a:defRPr sz="1600" b="0"/>
            </a:lvl3pPr>
            <a:lvl4pPr marL="652446" indent="0">
              <a:buFont typeface="Wingdings" panose="05000000000000000000" pitchFamily="2" charset="2"/>
              <a:buNone/>
              <a:defRPr sz="1400" b="0"/>
            </a:lvl4pPr>
            <a:lvl5pPr marL="854053"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3"/>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2" indent="0">
              <a:buFont typeface="Wingdings" panose="05000000000000000000" pitchFamily="2" charset="2"/>
              <a:buNone/>
              <a:defRPr sz="2000" b="0"/>
            </a:lvl2pPr>
            <a:lvl3pPr marL="450839" indent="0">
              <a:buFont typeface="Wingdings" panose="05000000000000000000" pitchFamily="2" charset="2"/>
              <a:buNone/>
              <a:tabLst/>
              <a:defRPr sz="1600" b="0"/>
            </a:lvl3pPr>
            <a:lvl4pPr marL="652446" indent="0">
              <a:buFont typeface="Wingdings" panose="05000000000000000000" pitchFamily="2" charset="2"/>
              <a:buNone/>
              <a:defRPr sz="1400" b="0"/>
            </a:lvl4pPr>
            <a:lvl5pPr marL="854053"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64015073"/>
      </p:ext>
    </p:extLst>
  </p:cSld>
  <p:clrMapOvr>
    <a:masterClrMapping/>
  </p:clrMapOvr>
  <p:transition>
    <p:fade/>
  </p:transition>
  <p:extLst>
    <p:ext uri="{DCECCB84-F9BA-43D5-87BE-67443E8EF086}">
      <p15:sldGuideLst xmlns:p15="http://schemas.microsoft.com/office/powerpoint/2012/main">
        <p15:guide id="1" orient="horz" pos="683">
          <p15:clr>
            <a:srgbClr val="5ACBF0"/>
          </p15:clr>
        </p15:guide>
        <p15:guide id="2" orient="horz" pos="3015">
          <p15:clr>
            <a:srgbClr val="5ACBF0"/>
          </p15:clr>
        </p15:guide>
        <p15:guide id="3" orient="horz" pos="2143">
          <p15:clr>
            <a:srgbClr val="5ACBF0"/>
          </p15:clr>
        </p15:guide>
        <p15:guide id="4" pos="8667">
          <p15:clr>
            <a:srgbClr val="5ACBF0"/>
          </p15:clr>
        </p15:guide>
        <p15:guide id="5" pos="9537">
          <p15:clr>
            <a:srgbClr val="5ACBF0"/>
          </p15:clr>
        </p15:guide>
      </p15:sldGuideLst>
    </p:ext>
  </p:extLst>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1"/>
            <a:ext cx="11018520" cy="492443"/>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1" y="1436690"/>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1" y="2084388"/>
            <a:ext cx="5219700" cy="1698927"/>
          </a:xfrm>
        </p:spPr>
        <p:txBody>
          <a:bodyPr>
            <a:spAutoFit/>
          </a:bodyPr>
          <a:lstStyle>
            <a:lvl1pPr marL="171446" indent="-171446">
              <a:defRPr lang="en-US" sz="2400" dirty="0"/>
            </a:lvl1pPr>
            <a:lvl2pPr marL="342891" indent="-171446">
              <a:defRPr lang="en-US" dirty="0"/>
            </a:lvl2pPr>
            <a:lvl3pPr marL="514338" indent="-171446">
              <a:defRPr lang="en-US" dirty="0"/>
            </a:lvl3pPr>
            <a:lvl4pPr marL="666734" indent="-152396">
              <a:defRPr lang="en-US" dirty="0"/>
            </a:lvl4pPr>
            <a:lvl5pPr marL="793731" indent="-12064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6" y="1436690"/>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6" y="2084388"/>
            <a:ext cx="5219700" cy="1698927"/>
          </a:xfrm>
        </p:spPr>
        <p:txBody>
          <a:bodyPr>
            <a:spAutoFit/>
          </a:bodyPr>
          <a:lstStyle>
            <a:lvl1pPr marL="171446" indent="-171446">
              <a:defRPr lang="en-US" sz="2400" dirty="0"/>
            </a:lvl1pPr>
            <a:lvl2pPr marL="342891" indent="-171446">
              <a:defRPr lang="en-US" dirty="0"/>
            </a:lvl2pPr>
            <a:lvl3pPr marL="514338" indent="-171446">
              <a:defRPr lang="en-US" dirty="0"/>
            </a:lvl3pPr>
            <a:lvl4pPr marL="685783" indent="-136522">
              <a:defRPr lang="en-US" dirty="0"/>
            </a:lvl4pPr>
            <a:lvl5pPr marL="793731" indent="-12064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05134372"/>
      </p:ext>
    </p:extLst>
  </p:cSld>
  <p:clrMapOvr>
    <a:masterClrMapping/>
  </p:clrMapOvr>
  <p:transition>
    <p:fade/>
  </p:transition>
  <p:extLst>
    <p:ext uri="{DCECCB84-F9BA-43D5-87BE-67443E8EF086}">
      <p15:sldGuideLst xmlns:p15="http://schemas.microsoft.com/office/powerpoint/2012/main">
        <p15:guide id="1" orient="horz" pos="683">
          <p15:clr>
            <a:srgbClr val="5ACBF0"/>
          </p15:clr>
        </p15:guide>
        <p15:guide id="2" orient="horz" pos="3108">
          <p15:clr>
            <a:srgbClr val="5ACBF0"/>
          </p15:clr>
        </p15:guide>
        <p15:guide id="4" pos="8667">
          <p15:clr>
            <a:srgbClr val="5ACBF0"/>
          </p15:clr>
        </p15:guide>
        <p15:guide id="5" pos="9537">
          <p15:clr>
            <a:srgbClr val="5ACBF0"/>
          </p15:clr>
        </p15:guide>
        <p15:guide id="7" orient="horz" pos="2145">
          <p15:clr>
            <a:srgbClr val="5ACBF0"/>
          </p15:clr>
        </p15:guide>
      </p15:sldGuideLst>
    </p:ext>
  </p:extLst>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1"/>
            <a:ext cx="11018520" cy="492443"/>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1" y="1436690"/>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5" y="2081213"/>
            <a:ext cx="5214937" cy="1698927"/>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6" y="1436690"/>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3" y="2081213"/>
            <a:ext cx="5214937" cy="1698927"/>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40008790"/>
      </p:ext>
    </p:extLst>
  </p:cSld>
  <p:clrMapOvr>
    <a:masterClrMapping/>
  </p:clrMapOvr>
  <p:transition>
    <p:fade/>
  </p:transition>
  <p:extLst>
    <p:ext uri="{DCECCB84-F9BA-43D5-87BE-67443E8EF086}">
      <p15:sldGuideLst xmlns:p15="http://schemas.microsoft.com/office/powerpoint/2012/main">
        <p15:guide id="1" orient="horz" pos="683">
          <p15:clr>
            <a:srgbClr val="5ACBF0"/>
          </p15:clr>
        </p15:guide>
        <p15:guide id="2" orient="horz" pos="3108">
          <p15:clr>
            <a:srgbClr val="5ACBF0"/>
          </p15:clr>
        </p15:guide>
        <p15:guide id="4" pos="8667">
          <p15:clr>
            <a:srgbClr val="5ACBF0"/>
          </p15:clr>
        </p15:guide>
        <p15:guide id="5" pos="9537">
          <p15:clr>
            <a:srgbClr val="5ACBF0"/>
          </p15:clr>
        </p15:guide>
        <p15:guide id="7" orient="horz" pos="2145">
          <p15:clr>
            <a:srgbClr val="5ACBF0"/>
          </p15:clr>
        </p15:guide>
      </p15:sldGuideLst>
    </p:ext>
  </p:extLst>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1"/>
            <a:ext cx="11018520" cy="492443"/>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883657"/>
          </a:xfrm>
        </p:spPr>
        <p:txBody>
          <a:bodyPr wrap="square">
            <a:spAutoFit/>
          </a:bodyPr>
          <a:lstStyle>
            <a:lvl1pPr marL="176209" indent="-176209">
              <a:defRPr lang="en-US" sz="2000" dirty="0"/>
            </a:lvl1pPr>
            <a:lvl2pPr marL="322255" indent="-150810">
              <a:defRPr lang="en-US" sz="1800" dirty="0"/>
            </a:lvl2pPr>
            <a:lvl3pPr marL="466714" indent="-138110">
              <a:defRPr lang="en-US" dirty="0"/>
            </a:lvl3pPr>
            <a:lvl4pPr marL="595298" indent="-128585">
              <a:defRPr lang="en-US" dirty="0"/>
            </a:lvl4pPr>
            <a:lvl5pPr marL="731820" indent="-122236">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883657"/>
          </a:xfrm>
        </p:spPr>
        <p:txBody>
          <a:bodyPr wrap="square">
            <a:spAutoFit/>
          </a:bodyPr>
          <a:lstStyle>
            <a:lvl1pPr marL="176209" indent="-176209">
              <a:defRPr lang="en-US" sz="2000" dirty="0"/>
            </a:lvl1pPr>
            <a:lvl2pPr marL="398453" indent="-169858">
              <a:defRPr lang="en-US" sz="1800" dirty="0"/>
            </a:lvl2pPr>
            <a:lvl3pPr marL="555611" indent="-157159">
              <a:defRPr lang="en-US" dirty="0"/>
            </a:lvl3pPr>
            <a:lvl4pPr marL="685783" indent="-136522">
              <a:defRPr lang="en-US" dirty="0"/>
            </a:lvl4pPr>
            <a:lvl5pPr marL="800080" indent="-111123">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883657"/>
          </a:xfrm>
        </p:spPr>
        <p:txBody>
          <a:bodyPr wrap="square">
            <a:spAutoFit/>
          </a:bodyPr>
          <a:lstStyle>
            <a:lvl1pPr marL="176209" indent="-176209">
              <a:defRPr lang="en-US" sz="2000" dirty="0"/>
            </a:lvl1pPr>
            <a:lvl2pPr marL="398453" indent="-169858">
              <a:defRPr lang="en-US" sz="1800" dirty="0"/>
            </a:lvl2pPr>
            <a:lvl3pPr marL="555611" indent="-157159">
              <a:defRPr lang="en-US" dirty="0"/>
            </a:lvl3pPr>
            <a:lvl4pPr marL="685783" indent="-136522">
              <a:defRPr lang="en-US" dirty="0"/>
            </a:lvl4pPr>
            <a:lvl5pPr marL="800080" indent="-111123">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11355568"/>
      </p:ext>
    </p:extLst>
  </p:cSld>
  <p:clrMapOvr>
    <a:masterClrMapping/>
  </p:clrMapOvr>
  <p:transition>
    <p:fade/>
  </p:transition>
  <p:extLst>
    <p:ext uri="{DCECCB84-F9BA-43D5-87BE-67443E8EF086}">
      <p15:sldGuideLst xmlns:p15="http://schemas.microsoft.com/office/powerpoint/2012/main">
        <p15:guide id="3" orient="horz" pos="3569">
          <p15:clr>
            <a:srgbClr val="5ACBF0"/>
          </p15:clr>
        </p15:guide>
        <p15:guide id="4" orient="horz" pos="2148">
          <p15:clr>
            <a:srgbClr val="5ACBF0"/>
          </p15:clr>
        </p15:guide>
        <p15:guide id="5" orient="horz" pos="683">
          <p15:clr>
            <a:srgbClr val="5ACBF0"/>
          </p15:clr>
        </p15:guide>
        <p15:guide id="6" pos="5760">
          <p15:clr>
            <a:srgbClr val="5ACBF0"/>
          </p15:clr>
        </p15:guide>
        <p15:guide id="7" pos="6663">
          <p15:clr>
            <a:srgbClr val="5ACBF0"/>
          </p15:clr>
        </p15:guide>
        <p15:guide id="8" pos="11547">
          <p15:clr>
            <a:srgbClr val="5ACBF0"/>
          </p15:clr>
        </p15:guide>
        <p15:guide id="9" pos="12447">
          <p15:clr>
            <a:srgbClr val="5ACBF0"/>
          </p15:clr>
        </p15:guide>
      </p15:sldGuideLst>
    </p:ext>
  </p:extLst>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1"/>
            <a:ext cx="11018520" cy="492443"/>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2" y="143827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2" y="2283117"/>
            <a:ext cx="2532063" cy="1785169"/>
          </a:xfrm>
        </p:spPr>
        <p:txBody>
          <a:bodyPr wrap="square">
            <a:spAutoFit/>
          </a:bodyPr>
          <a:lstStyle>
            <a:lvl1pPr marL="141284" indent="-141284">
              <a:defRPr lang="en-US" sz="1800" dirty="0"/>
            </a:lvl1pPr>
            <a:lvl2pPr marL="285744" indent="-125410">
              <a:defRPr lang="en-US" sz="1600" dirty="0"/>
            </a:lvl2pPr>
            <a:lvl3pPr marL="438140" indent="-133347">
              <a:defRPr lang="en-US" dirty="0"/>
            </a:lvl3pPr>
            <a:lvl4pPr marL="566724" indent="-114297">
              <a:defRPr lang="en-US" dirty="0"/>
            </a:lvl4pPr>
            <a:lvl5pPr marL="685783" indent="-109536">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7"/>
            <a:ext cx="2533651"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6" y="2276477"/>
            <a:ext cx="2532063" cy="1785169"/>
          </a:xfrm>
        </p:spPr>
        <p:txBody>
          <a:bodyPr wrap="square">
            <a:spAutoFit/>
          </a:bodyPr>
          <a:lstStyle>
            <a:lvl1pPr marL="141284" indent="-141284">
              <a:defRPr lang="en-US" sz="1800" dirty="0"/>
            </a:lvl1pPr>
            <a:lvl2pPr marL="285744" indent="-125410">
              <a:defRPr lang="en-US" sz="1600" dirty="0"/>
            </a:lvl2pPr>
            <a:lvl3pPr marL="438140" indent="-133347">
              <a:defRPr lang="en-US" dirty="0"/>
            </a:lvl3pPr>
            <a:lvl4pPr marL="566724" indent="-114297">
              <a:defRPr lang="en-US" dirty="0"/>
            </a:lvl4pPr>
            <a:lvl5pPr marL="685783" indent="-109536">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10" y="143827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10" y="2283117"/>
            <a:ext cx="2532063" cy="1785169"/>
          </a:xfrm>
        </p:spPr>
        <p:txBody>
          <a:bodyPr wrap="square">
            <a:spAutoFit/>
          </a:bodyPr>
          <a:lstStyle>
            <a:lvl1pPr marL="141284" indent="-141284">
              <a:defRPr lang="en-US" sz="1800" dirty="0"/>
            </a:lvl1pPr>
            <a:lvl2pPr marL="285744" indent="-125410">
              <a:defRPr lang="en-US" sz="1600" dirty="0"/>
            </a:lvl2pPr>
            <a:lvl3pPr marL="438140" indent="-133347">
              <a:defRPr lang="en-US" dirty="0"/>
            </a:lvl3pPr>
            <a:lvl4pPr marL="566724" indent="-114297">
              <a:defRPr lang="en-US" dirty="0"/>
            </a:lvl4pPr>
            <a:lvl5pPr marL="685783" indent="-109536">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7"/>
            <a:ext cx="2533651"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4" y="2276477"/>
            <a:ext cx="2532063" cy="1785169"/>
          </a:xfrm>
        </p:spPr>
        <p:txBody>
          <a:bodyPr wrap="square">
            <a:spAutoFit/>
          </a:bodyPr>
          <a:lstStyle>
            <a:lvl1pPr marL="141284" indent="-141284">
              <a:defRPr lang="en-US" sz="1800" dirty="0"/>
            </a:lvl1pPr>
            <a:lvl2pPr marL="285744" indent="-125410">
              <a:defRPr lang="en-US" sz="1600" dirty="0"/>
            </a:lvl2pPr>
            <a:lvl3pPr marL="438140" indent="-133347">
              <a:defRPr lang="en-US" dirty="0"/>
            </a:lvl3pPr>
            <a:lvl4pPr marL="566724" indent="-114297">
              <a:defRPr lang="en-US" dirty="0"/>
            </a:lvl4pPr>
            <a:lvl5pPr marL="685783" indent="-109536">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71283552"/>
      </p:ext>
    </p:extLst>
  </p:cSld>
  <p:clrMapOvr>
    <a:masterClrMapping/>
  </p:clrMapOvr>
  <p:transition>
    <p:fade/>
  </p:transition>
  <p:extLst>
    <p:ext uri="{DCECCB84-F9BA-43D5-87BE-67443E8EF086}">
      <p15:sldGuideLst xmlns:p15="http://schemas.microsoft.com/office/powerpoint/2012/main">
        <p15:guide id="4" orient="horz" pos="2148">
          <p15:clr>
            <a:srgbClr val="5ACBF0"/>
          </p15:clr>
        </p15:guide>
        <p15:guide id="5" orient="horz" pos="683">
          <p15:clr>
            <a:srgbClr val="5ACBF0"/>
          </p15:clr>
        </p15:guide>
        <p15:guide id="6" pos="4652">
          <p15:clr>
            <a:srgbClr val="5ACBF0"/>
          </p15:clr>
        </p15:guide>
        <p15:guide id="7" pos="5097">
          <p15:clr>
            <a:srgbClr val="5ACBF0"/>
          </p15:clr>
        </p15:guide>
        <p15:guide id="8" pos="8880">
          <p15:clr>
            <a:srgbClr val="5ACBF0"/>
          </p15:clr>
        </p15:guide>
        <p15:guide id="9" pos="9324">
          <p15:clr>
            <a:srgbClr val="5ACBF0"/>
          </p15:clr>
        </p15:guide>
        <p15:guide id="10" pos="13108">
          <p15:clr>
            <a:srgbClr val="5ACBF0"/>
          </p15:clr>
        </p15:guide>
        <p15:guide id="11" pos="13548">
          <p15:clr>
            <a:srgbClr val="5ACBF0"/>
          </p15:clr>
        </p15:guide>
        <p15:guide id="12" orient="horz" pos="3404">
          <p15:clr>
            <a:srgbClr val="5ACBF0"/>
          </p15:clr>
        </p15:guide>
      </p15:sldGuideLst>
    </p:ext>
  </p:extLst>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1"/>
            <a:ext cx="11018520" cy="492443"/>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6"/>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7"/>
            <a:ext cx="1965960" cy="1452705"/>
          </a:xfrm>
        </p:spPr>
        <p:txBody>
          <a:bodyPr wrap="square">
            <a:spAutoFit/>
          </a:bodyPr>
          <a:lstStyle>
            <a:lvl1pPr marL="141284" indent="-141284">
              <a:defRPr lang="en-US" sz="1500" dirty="0"/>
            </a:lvl1pPr>
            <a:lvl2pPr marL="285744" indent="-125410">
              <a:defRPr lang="en-US" sz="1400" dirty="0"/>
            </a:lvl2pPr>
            <a:lvl3pPr marL="438140" indent="-133347">
              <a:defRPr lang="en-US" sz="1400" dirty="0"/>
            </a:lvl3pPr>
            <a:lvl4pPr marL="566724" indent="-114297">
              <a:defRPr lang="en-US" sz="1200" dirty="0"/>
            </a:lvl4pPr>
            <a:lvl5pPr marL="685783" indent="-109536">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6"/>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7"/>
            <a:ext cx="1965960" cy="1452705"/>
          </a:xfrm>
        </p:spPr>
        <p:txBody>
          <a:bodyPr wrap="square">
            <a:spAutoFit/>
          </a:bodyPr>
          <a:lstStyle>
            <a:lvl1pPr marL="141284" indent="-141284">
              <a:defRPr lang="en-US" sz="1500" dirty="0"/>
            </a:lvl1pPr>
            <a:lvl2pPr marL="285744" indent="-125410">
              <a:defRPr lang="en-US" sz="1400" dirty="0"/>
            </a:lvl2pPr>
            <a:lvl3pPr marL="438140" indent="-133347">
              <a:defRPr lang="en-US" sz="1400" dirty="0"/>
            </a:lvl3pPr>
            <a:lvl4pPr marL="566724" indent="-114297">
              <a:defRPr lang="en-US" sz="1200" dirty="0"/>
            </a:lvl4pPr>
            <a:lvl5pPr marL="685783" indent="-109536">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5" y="1438276"/>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5" y="2283117"/>
            <a:ext cx="1965960" cy="1452705"/>
          </a:xfrm>
        </p:spPr>
        <p:txBody>
          <a:bodyPr wrap="square">
            <a:spAutoFit/>
          </a:bodyPr>
          <a:lstStyle>
            <a:lvl1pPr marL="141284" indent="-141284">
              <a:defRPr lang="en-US" sz="1500" dirty="0"/>
            </a:lvl1pPr>
            <a:lvl2pPr marL="285744" indent="-125410">
              <a:defRPr lang="en-US" sz="1400" dirty="0"/>
            </a:lvl2pPr>
            <a:lvl3pPr marL="438140" indent="-133347">
              <a:defRPr lang="en-US" sz="1400" dirty="0"/>
            </a:lvl3pPr>
            <a:lvl4pPr marL="566724" indent="-114297">
              <a:defRPr lang="en-US" sz="1200" dirty="0"/>
            </a:lvl4pPr>
            <a:lvl5pPr marL="685783" indent="-109536">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6"/>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7"/>
            <a:ext cx="1965960" cy="1452705"/>
          </a:xfrm>
        </p:spPr>
        <p:txBody>
          <a:bodyPr wrap="square">
            <a:spAutoFit/>
          </a:bodyPr>
          <a:lstStyle>
            <a:lvl1pPr marL="141284" indent="-141284">
              <a:defRPr lang="en-US" sz="1500" dirty="0"/>
            </a:lvl1pPr>
            <a:lvl2pPr marL="285744" indent="-125410">
              <a:defRPr lang="en-US" sz="1400" dirty="0"/>
            </a:lvl2pPr>
            <a:lvl3pPr marL="438140" indent="-133347">
              <a:defRPr lang="en-US" sz="1400" dirty="0"/>
            </a:lvl3pPr>
            <a:lvl4pPr marL="566724" indent="-114297">
              <a:defRPr lang="en-US" sz="1200" dirty="0"/>
            </a:lvl4pPr>
            <a:lvl5pPr marL="685783" indent="-109536">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6"/>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7"/>
            <a:ext cx="1965960" cy="1452705"/>
          </a:xfrm>
        </p:spPr>
        <p:txBody>
          <a:bodyPr wrap="square">
            <a:spAutoFit/>
          </a:bodyPr>
          <a:lstStyle>
            <a:lvl1pPr marL="141284" indent="-141284">
              <a:defRPr lang="en-US" sz="1500" dirty="0"/>
            </a:lvl1pPr>
            <a:lvl2pPr marL="285744" indent="-125410">
              <a:defRPr lang="en-US" sz="1400" dirty="0"/>
            </a:lvl2pPr>
            <a:lvl3pPr marL="438140" indent="-133347">
              <a:defRPr lang="en-US" sz="1400" dirty="0"/>
            </a:lvl3pPr>
            <a:lvl4pPr marL="566724" indent="-114297">
              <a:defRPr lang="en-US" sz="1200" dirty="0"/>
            </a:lvl4pPr>
            <a:lvl5pPr marL="685783" indent="-109536">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92712106"/>
      </p:ext>
    </p:extLst>
  </p:cSld>
  <p:clrMapOvr>
    <a:masterClrMapping/>
  </p:clrMapOvr>
  <p:transition>
    <p:fade/>
  </p:transition>
  <p:extLst>
    <p:ext uri="{DCECCB84-F9BA-43D5-87BE-67443E8EF086}">
      <p15:sldGuideLst xmlns:p15="http://schemas.microsoft.com/office/powerpoint/2012/main">
        <p15:guide id="4" orient="horz" pos="2148">
          <p15:clr>
            <a:srgbClr val="5ACBF0"/>
          </p15:clr>
        </p15:guide>
        <p15:guide id="5" orient="horz" pos="683">
          <p15:clr>
            <a:srgbClr val="5ACBF0"/>
          </p15:clr>
        </p15:guide>
        <p15:guide id="6" pos="3817">
          <p15:clr>
            <a:srgbClr val="5ACBF0"/>
          </p15:clr>
        </p15:guide>
        <p15:guide id="7" pos="4255">
          <p15:clr>
            <a:srgbClr val="5ACBF0"/>
          </p15:clr>
        </p15:guide>
        <p15:guide id="8" pos="7195">
          <p15:clr>
            <a:srgbClr val="5ACBF0"/>
          </p15:clr>
        </p15:guide>
        <p15:guide id="9" pos="7636">
          <p15:clr>
            <a:srgbClr val="5ACBF0"/>
          </p15:clr>
        </p15:guide>
        <p15:guide id="10" pos="10575">
          <p15:clr>
            <a:srgbClr val="5ACBF0"/>
          </p15:clr>
        </p15:guide>
        <p15:guide id="11" pos="13961">
          <p15:clr>
            <a:srgbClr val="5ACBF0"/>
          </p15:clr>
        </p15:guide>
        <p15:guide id="12" orient="horz" pos="3404">
          <p15:clr>
            <a:srgbClr val="5ACBF0"/>
          </p15:clr>
        </p15:guide>
        <p15:guide id="13" pos="11013">
          <p15:clr>
            <a:srgbClr val="5ACBF0"/>
          </p15:clr>
        </p15:guide>
        <p15:guide id="14" pos="14393">
          <p15:clr>
            <a:srgbClr val="5ACBF0"/>
          </p15:clr>
        </p15:guide>
      </p15:sldGuideLst>
    </p:ext>
  </p:extLst>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44212133-757C-4FC0-A002-589C5CF24A8E}"/>
              </a:ext>
            </a:extLst>
          </p:cNvPr>
          <p:cNvSpPr>
            <a:spLocks noGrp="1"/>
          </p:cNvSpPr>
          <p:nvPr>
            <p:ph type="body" sz="quarter" idx="10"/>
          </p:nvPr>
        </p:nvSpPr>
        <p:spPr>
          <a:xfrm>
            <a:off x="585787" y="1065828"/>
            <a:ext cx="11020426" cy="307777"/>
          </a:xfrm>
        </p:spPr>
        <p:txBody>
          <a:bodyPr/>
          <a:lstStyle>
            <a:lvl1pPr marL="0" indent="0">
              <a:buNone/>
              <a:defRPr sz="2000">
                <a:gradFill>
                  <a:gsLst>
                    <a:gs pos="0">
                      <a:schemeClr val="accent1"/>
                    </a:gs>
                    <a:gs pos="100000">
                      <a:schemeClr val="accent1"/>
                    </a:gs>
                  </a:gsLst>
                  <a:lin ang="5400000" scaled="1"/>
                </a:gradFill>
                <a:latin typeface="+mj-lt"/>
              </a:defRPr>
            </a:lvl1pPr>
          </a:lstStyle>
          <a:p>
            <a:pPr lvl="0"/>
            <a:r>
              <a:rPr lang="en-US"/>
              <a:t>Click to edit Master text styles</a:t>
            </a:r>
          </a:p>
        </p:txBody>
      </p:sp>
    </p:spTree>
    <p:extLst>
      <p:ext uri="{BB962C8B-B14F-4D97-AF65-F5344CB8AC3E}">
        <p14:creationId xmlns:p14="http://schemas.microsoft.com/office/powerpoint/2010/main" val="3841692640"/>
      </p:ext>
    </p:extLst>
  </p:cSld>
  <p:clrMapOvr>
    <a:masterClrMapping/>
  </p:clrMapOvr>
  <p:transition>
    <p:fade/>
  </p:transition>
  <p:extLst>
    <p:ext uri="{DCECCB84-F9BA-43D5-87BE-67443E8EF086}">
      <p15:sldGuideLst xmlns:p15="http://schemas.microsoft.com/office/powerpoint/2012/main">
        <p15:guide id="6" pos="1847">
          <p15:clr>
            <a:srgbClr val="A4A3A4"/>
          </p15:clr>
        </p15:guide>
        <p15:guide id="7" pos="2281">
          <p15:clr>
            <a:srgbClr val="A4A3A4"/>
          </p15:clr>
        </p15:guide>
        <p15:guide id="8" pos="3255">
          <p15:clr>
            <a:srgbClr val="A4A3A4"/>
          </p15:clr>
        </p15:guide>
        <p15:guide id="9" pos="3689">
          <p15:clr>
            <a:srgbClr val="A4A3A4"/>
          </p15:clr>
        </p15:guide>
        <p15:guide id="10" pos="4663">
          <p15:clr>
            <a:srgbClr val="A4A3A4"/>
          </p15:clr>
        </p15:guide>
        <p15:guide id="11" pos="5097">
          <p15:clr>
            <a:srgbClr val="A4A3A4"/>
          </p15:clr>
        </p15:guide>
        <p15:guide id="12" pos="6071">
          <p15:clr>
            <a:srgbClr val="A4A3A4"/>
          </p15:clr>
        </p15:guide>
        <p15:guide id="13" pos="6505">
          <p15:clr>
            <a:srgbClr val="A4A3A4"/>
          </p15:clr>
        </p15:guide>
        <p15:guide id="14" pos="7479">
          <p15:clr>
            <a:srgbClr val="A4A3A4"/>
          </p15:clr>
        </p15:guide>
        <p15:guide id="15" pos="7913">
          <p15:clr>
            <a:srgbClr val="A4A3A4"/>
          </p15:clr>
        </p15:guide>
        <p15:guide id="16" pos="8887">
          <p15:clr>
            <a:srgbClr val="A4A3A4"/>
          </p15:clr>
        </p15:guide>
        <p15:guide id="17" pos="9321">
          <p15:clr>
            <a:srgbClr val="A4A3A4"/>
          </p15:clr>
        </p15:guide>
        <p15:guide id="18" pos="10295">
          <p15:clr>
            <a:srgbClr val="A4A3A4"/>
          </p15:clr>
        </p15:guide>
        <p15:guide id="19" pos="10729">
          <p15:clr>
            <a:srgbClr val="A4A3A4"/>
          </p15:clr>
        </p15:guide>
        <p15:guide id="20" pos="11703">
          <p15:clr>
            <a:srgbClr val="A4A3A4"/>
          </p15:clr>
        </p15:guide>
        <p15:guide id="21" pos="12137">
          <p15:clr>
            <a:srgbClr val="A4A3A4"/>
          </p15:clr>
        </p15:guide>
        <p15:guide id="22" pos="13105">
          <p15:clr>
            <a:srgbClr val="A4A3A4"/>
          </p15:clr>
        </p15:guide>
        <p15:guide id="23" pos="13545">
          <p15:clr>
            <a:srgbClr val="A4A3A4"/>
          </p15:clr>
        </p15:guide>
        <p15:guide id="24" pos="14513">
          <p15:clr>
            <a:srgbClr val="A4A3A4"/>
          </p15:clr>
        </p15:guide>
        <p15:guide id="25" pos="14953">
          <p15:clr>
            <a:srgbClr val="A4A3A4"/>
          </p15:clr>
        </p15:guide>
        <p15:guide id="26" pos="15921">
          <p15:clr>
            <a:srgbClr val="A4A3A4"/>
          </p15:clr>
        </p15:guide>
        <p15:guide id="27" pos="16356">
          <p15:clr>
            <a:srgbClr val="A4A3A4"/>
          </p15:clr>
        </p15:guide>
        <p15:guide id="28" orient="horz" pos="2145">
          <p15:clr>
            <a:srgbClr val="5ACBF0"/>
          </p15:clr>
        </p15:guide>
        <p15:guide id="29" orient="horz" pos="3013">
          <p15:clr>
            <a:srgbClr val="5ACBF0"/>
          </p15:clr>
        </p15:guide>
        <p15:guide id="30" orient="horz" pos="683">
          <p15:clr>
            <a:srgbClr val="5ACBF0"/>
          </p15:clr>
        </p15:guide>
      </p15:sldGuideLst>
    </p:ext>
  </p:extLst>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5269108"/>
      </p:ext>
    </p:extLst>
  </p:cSld>
  <p:clrMapOvr>
    <a:masterClrMapping/>
  </p:clrMapOvr>
  <p:transition>
    <p:fade/>
  </p:transition>
  <p:extLst>
    <p:ext uri="{DCECCB84-F9BA-43D5-87BE-67443E8EF086}">
      <p15:sldGuideLst xmlns:p15="http://schemas.microsoft.com/office/powerpoint/2012/main">
        <p15:guide id="6" pos="1847">
          <p15:clr>
            <a:srgbClr val="A4A3A4"/>
          </p15:clr>
        </p15:guide>
        <p15:guide id="7" pos="2281">
          <p15:clr>
            <a:srgbClr val="A4A3A4"/>
          </p15:clr>
        </p15:guide>
        <p15:guide id="8" pos="3255">
          <p15:clr>
            <a:srgbClr val="A4A3A4"/>
          </p15:clr>
        </p15:guide>
        <p15:guide id="9" pos="3689">
          <p15:clr>
            <a:srgbClr val="A4A3A4"/>
          </p15:clr>
        </p15:guide>
        <p15:guide id="10" pos="4663">
          <p15:clr>
            <a:srgbClr val="A4A3A4"/>
          </p15:clr>
        </p15:guide>
        <p15:guide id="11" pos="5097">
          <p15:clr>
            <a:srgbClr val="A4A3A4"/>
          </p15:clr>
        </p15:guide>
        <p15:guide id="12" pos="6071">
          <p15:clr>
            <a:srgbClr val="A4A3A4"/>
          </p15:clr>
        </p15:guide>
        <p15:guide id="13" pos="6505">
          <p15:clr>
            <a:srgbClr val="A4A3A4"/>
          </p15:clr>
        </p15:guide>
        <p15:guide id="14" pos="7479">
          <p15:clr>
            <a:srgbClr val="A4A3A4"/>
          </p15:clr>
        </p15:guide>
        <p15:guide id="15" pos="7913">
          <p15:clr>
            <a:srgbClr val="A4A3A4"/>
          </p15:clr>
        </p15:guide>
        <p15:guide id="16" pos="8887">
          <p15:clr>
            <a:srgbClr val="A4A3A4"/>
          </p15:clr>
        </p15:guide>
        <p15:guide id="17" pos="9321">
          <p15:clr>
            <a:srgbClr val="A4A3A4"/>
          </p15:clr>
        </p15:guide>
        <p15:guide id="18" pos="10295">
          <p15:clr>
            <a:srgbClr val="A4A3A4"/>
          </p15:clr>
        </p15:guide>
        <p15:guide id="19" pos="10729">
          <p15:clr>
            <a:srgbClr val="A4A3A4"/>
          </p15:clr>
        </p15:guide>
        <p15:guide id="20" pos="11703">
          <p15:clr>
            <a:srgbClr val="A4A3A4"/>
          </p15:clr>
        </p15:guide>
        <p15:guide id="21" pos="12137">
          <p15:clr>
            <a:srgbClr val="A4A3A4"/>
          </p15:clr>
        </p15:guide>
        <p15:guide id="22" pos="13105">
          <p15:clr>
            <a:srgbClr val="A4A3A4"/>
          </p15:clr>
        </p15:guide>
        <p15:guide id="23" pos="13545">
          <p15:clr>
            <a:srgbClr val="A4A3A4"/>
          </p15:clr>
        </p15:guide>
        <p15:guide id="24" pos="14513">
          <p15:clr>
            <a:srgbClr val="A4A3A4"/>
          </p15:clr>
        </p15:guide>
        <p15:guide id="25" pos="14953">
          <p15:clr>
            <a:srgbClr val="A4A3A4"/>
          </p15:clr>
        </p15:guide>
        <p15:guide id="26" pos="15921">
          <p15:clr>
            <a:srgbClr val="A4A3A4"/>
          </p15:clr>
        </p15:guide>
        <p15:guide id="27" pos="16356">
          <p15:clr>
            <a:srgbClr val="A4A3A4"/>
          </p15:clr>
        </p15:guide>
        <p15:guide id="28" orient="horz" pos="2145">
          <p15:clr>
            <a:srgbClr val="5ACBF0"/>
          </p15:clr>
        </p15:guide>
        <p15:guide id="29" orient="horz" pos="3013">
          <p15:clr>
            <a:srgbClr val="5ACBF0"/>
          </p15:clr>
        </p15:guide>
        <p15:guide id="30" orient="horz" pos="683">
          <p15:clr>
            <a:srgbClr val="5ACBF0"/>
          </p15:clr>
        </p15:guide>
      </p15:sldGuideLst>
    </p:ext>
  </p:extLst>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5" y="2936558"/>
            <a:ext cx="4127692" cy="984885"/>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3423005608"/>
      </p:ext>
    </p:extLst>
  </p:cSld>
  <p:clrMapOvr>
    <a:masterClrMapping/>
  </p:clrMapOvr>
  <p:transition>
    <p:fade/>
  </p:transition>
  <p:extLst>
    <p:ext uri="{DCECCB84-F9BA-43D5-87BE-67443E8EF086}">
      <p15:sldGuideLst xmlns:p15="http://schemas.microsoft.com/office/powerpoint/2012/main">
        <p15:guide id="6" pos="1847">
          <p15:clr>
            <a:srgbClr val="A4A3A4"/>
          </p15:clr>
        </p15:guide>
        <p15:guide id="7" pos="2281">
          <p15:clr>
            <a:srgbClr val="A4A3A4"/>
          </p15:clr>
        </p15:guide>
        <p15:guide id="8" pos="3255">
          <p15:clr>
            <a:srgbClr val="A4A3A4"/>
          </p15:clr>
        </p15:guide>
        <p15:guide id="9" pos="3689">
          <p15:clr>
            <a:srgbClr val="A4A3A4"/>
          </p15:clr>
        </p15:guide>
        <p15:guide id="10" pos="4663">
          <p15:clr>
            <a:srgbClr val="A4A3A4"/>
          </p15:clr>
        </p15:guide>
        <p15:guide id="11" pos="5097">
          <p15:clr>
            <a:srgbClr val="A4A3A4"/>
          </p15:clr>
        </p15:guide>
        <p15:guide id="12" pos="6071">
          <p15:clr>
            <a:srgbClr val="A4A3A4"/>
          </p15:clr>
        </p15:guide>
        <p15:guide id="13" pos="6505">
          <p15:clr>
            <a:srgbClr val="A4A3A4"/>
          </p15:clr>
        </p15:guide>
        <p15:guide id="14" pos="7479">
          <p15:clr>
            <a:srgbClr val="A4A3A4"/>
          </p15:clr>
        </p15:guide>
        <p15:guide id="16" pos="8887">
          <p15:clr>
            <a:srgbClr val="A4A3A4"/>
          </p15:clr>
        </p15:guide>
        <p15:guide id="17" pos="9321">
          <p15:clr>
            <a:srgbClr val="A4A3A4"/>
          </p15:clr>
        </p15:guide>
        <p15:guide id="18" pos="10295">
          <p15:clr>
            <a:srgbClr val="A4A3A4"/>
          </p15:clr>
        </p15:guide>
        <p15:guide id="19" pos="10729">
          <p15:clr>
            <a:srgbClr val="A4A3A4"/>
          </p15:clr>
        </p15:guide>
        <p15:guide id="20" pos="11703">
          <p15:clr>
            <a:srgbClr val="A4A3A4"/>
          </p15:clr>
        </p15:guide>
        <p15:guide id="21" pos="12137">
          <p15:clr>
            <a:srgbClr val="A4A3A4"/>
          </p15:clr>
        </p15:guide>
        <p15:guide id="22" pos="13105">
          <p15:clr>
            <a:srgbClr val="A4A3A4"/>
          </p15:clr>
        </p15:guide>
        <p15:guide id="23" pos="13545">
          <p15:clr>
            <a:srgbClr val="A4A3A4"/>
          </p15:clr>
        </p15:guide>
        <p15:guide id="24" pos="14513">
          <p15:clr>
            <a:srgbClr val="A4A3A4"/>
          </p15:clr>
        </p15:guide>
        <p15:guide id="25" pos="14953">
          <p15:clr>
            <a:srgbClr val="A4A3A4"/>
          </p15:clr>
        </p15:guide>
        <p15:guide id="26" pos="15921">
          <p15:clr>
            <a:srgbClr val="A4A3A4"/>
          </p15:clr>
        </p15:guide>
        <p15:guide id="27" pos="16356">
          <p15:clr>
            <a:srgbClr val="A4A3A4"/>
          </p15:clr>
        </p15:guide>
        <p15:guide id="30" orient="horz" pos="683">
          <p15:clr>
            <a:srgbClr val="5ACBF0"/>
          </p15:clr>
        </p15:guide>
        <p15:guide id="32" orient="horz" pos="5120">
          <p15:clr>
            <a:srgbClr val="5ACBF0"/>
          </p15:clr>
        </p15:guide>
        <p15:guide id="33" pos="7055">
          <p15:clr>
            <a:srgbClr val="5ACBF0"/>
          </p15:clr>
        </p15:guide>
        <p15:guide id="34" pos="7908">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solidFill>
                  <a:schemeClr val="accent1"/>
                </a:solidFill>
              </a:defRPr>
            </a:lvl1p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6614164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1"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95886101"/>
      </p:ext>
    </p:extLst>
  </p:cSld>
  <p:clrMapOvr>
    <a:masterClrMapping/>
  </p:clrMapOvr>
  <p:transition>
    <p:fade/>
  </p:transition>
  <p:extLst>
    <p:ext uri="{DCECCB84-F9BA-43D5-87BE-67443E8EF086}">
      <p15:sldGuideLst xmlns:p15="http://schemas.microsoft.com/office/powerpoint/2012/main">
        <p15:guide id="6" pos="1847">
          <p15:clr>
            <a:srgbClr val="A4A3A4"/>
          </p15:clr>
        </p15:guide>
        <p15:guide id="7" pos="2281">
          <p15:clr>
            <a:srgbClr val="A4A3A4"/>
          </p15:clr>
        </p15:guide>
        <p15:guide id="8" pos="3255">
          <p15:clr>
            <a:srgbClr val="A4A3A4"/>
          </p15:clr>
        </p15:guide>
        <p15:guide id="9" pos="3689">
          <p15:clr>
            <a:srgbClr val="A4A3A4"/>
          </p15:clr>
        </p15:guide>
        <p15:guide id="10" pos="4663">
          <p15:clr>
            <a:srgbClr val="A4A3A4"/>
          </p15:clr>
        </p15:guide>
        <p15:guide id="11" pos="5097">
          <p15:clr>
            <a:srgbClr val="A4A3A4"/>
          </p15:clr>
        </p15:guide>
        <p15:guide id="12" pos="6071">
          <p15:clr>
            <a:srgbClr val="A4A3A4"/>
          </p15:clr>
        </p15:guide>
        <p15:guide id="13" pos="6505">
          <p15:clr>
            <a:srgbClr val="A4A3A4"/>
          </p15:clr>
        </p15:guide>
        <p15:guide id="14" pos="7479">
          <p15:clr>
            <a:srgbClr val="A4A3A4"/>
          </p15:clr>
        </p15:guide>
        <p15:guide id="15" pos="7945">
          <p15:clr>
            <a:srgbClr val="A4A3A4"/>
          </p15:clr>
        </p15:guide>
        <p15:guide id="16" pos="8887">
          <p15:clr>
            <a:srgbClr val="A4A3A4"/>
          </p15:clr>
        </p15:guide>
        <p15:guide id="17" pos="9321">
          <p15:clr>
            <a:srgbClr val="A4A3A4"/>
          </p15:clr>
        </p15:guide>
        <p15:guide id="18" pos="10295">
          <p15:clr>
            <a:srgbClr val="A4A3A4"/>
          </p15:clr>
        </p15:guide>
        <p15:guide id="19" pos="10729">
          <p15:clr>
            <a:srgbClr val="A4A3A4"/>
          </p15:clr>
        </p15:guide>
        <p15:guide id="20" pos="11703">
          <p15:clr>
            <a:srgbClr val="A4A3A4"/>
          </p15:clr>
        </p15:guide>
        <p15:guide id="21" pos="12137">
          <p15:clr>
            <a:srgbClr val="A4A3A4"/>
          </p15:clr>
        </p15:guide>
        <p15:guide id="22" pos="13105">
          <p15:clr>
            <a:srgbClr val="A4A3A4"/>
          </p15:clr>
        </p15:guide>
        <p15:guide id="23" pos="13545">
          <p15:clr>
            <a:srgbClr val="A4A3A4"/>
          </p15:clr>
        </p15:guide>
        <p15:guide id="24" pos="14513">
          <p15:clr>
            <a:srgbClr val="A4A3A4"/>
          </p15:clr>
        </p15:guide>
        <p15:guide id="25" pos="14953">
          <p15:clr>
            <a:srgbClr val="A4A3A4"/>
          </p15:clr>
        </p15:guide>
        <p15:guide id="26" pos="15921">
          <p15:clr>
            <a:srgbClr val="A4A3A4"/>
          </p15:clr>
        </p15:guide>
        <p15:guide id="27" pos="16356">
          <p15:clr>
            <a:srgbClr val="A4A3A4"/>
          </p15:clr>
        </p15:guide>
        <p15:guide id="28" orient="horz" pos="2145">
          <p15:clr>
            <a:srgbClr val="5ACBF0"/>
          </p15:clr>
        </p15:guide>
        <p15:guide id="29" orient="horz" pos="3013">
          <p15:clr>
            <a:srgbClr val="5ACBF0"/>
          </p15:clr>
        </p15:guide>
        <p15:guide id="30" orient="horz" pos="683">
          <p15:clr>
            <a:srgbClr val="5ACBF0"/>
          </p15:clr>
        </p15:guide>
        <p15:guide id="31" pos="9103">
          <p15:clr>
            <a:srgbClr val="5ACBF0"/>
          </p15:clr>
        </p15:guide>
      </p15:sldGuideLst>
    </p:ext>
  </p:extLst>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2139314"/>
            <a:ext cx="4158363" cy="984885"/>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1" y="3535540"/>
            <a:ext cx="4162425" cy="338555"/>
          </a:xfrm>
        </p:spPr>
        <p:txBody>
          <a:bodyPr/>
          <a:lstStyle>
            <a:lvl1pPr marL="0" indent="0">
              <a:buNone/>
              <a:defRPr sz="2200">
                <a:latin typeface="+mn-lt"/>
              </a:defRPr>
            </a:lvl1pPr>
            <a:lvl2pPr marL="228594" indent="0">
              <a:buNone/>
              <a:defRPr/>
            </a:lvl2pPr>
            <a:lvl3pPr marL="457189" indent="0">
              <a:buNone/>
              <a:defRPr/>
            </a:lvl3pPr>
            <a:lvl4pPr marL="661971" indent="0">
              <a:buNone/>
              <a:defRPr/>
            </a:lvl4pPr>
            <a:lvl5pPr marL="855641"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324384111"/>
      </p:ext>
    </p:extLst>
  </p:cSld>
  <p:clrMapOvr>
    <a:masterClrMapping/>
  </p:clrMapOvr>
  <p:transition>
    <p:fade/>
  </p:transition>
  <p:extLst>
    <p:ext uri="{DCECCB84-F9BA-43D5-87BE-67443E8EF086}">
      <p15:sldGuideLst xmlns:p15="http://schemas.microsoft.com/office/powerpoint/2012/main">
        <p15:guide id="2" pos="7964">
          <p15:clr>
            <a:srgbClr val="5ACBF0"/>
          </p15:clr>
        </p15:guide>
        <p15:guide id="7" orient="horz" pos="4665">
          <p15:clr>
            <a:srgbClr val="5ACBF0"/>
          </p15:clr>
        </p15:guide>
        <p15:guide id="8" orient="horz" pos="5276">
          <p15:clr>
            <a:srgbClr val="5ACBF0"/>
          </p15:clr>
        </p15:guide>
        <p15:guide id="10" pos="8839">
          <p15:clr>
            <a:srgbClr val="C35EA4"/>
          </p15:clr>
        </p15:guide>
        <p15:guide id="11" pos="7095">
          <p15:clr>
            <a:srgbClr val="5ACBF0"/>
          </p15:clr>
        </p15:guide>
        <p15:guide id="12" pos="8399">
          <p15:clr>
            <a:srgbClr val="A4A3A4"/>
          </p15:clr>
        </p15:guide>
      </p15:sldGuideLst>
    </p:ext>
  </p:extLst>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934970"/>
            <a:ext cx="4159951" cy="984885"/>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689287268"/>
      </p:ext>
    </p:extLst>
  </p:cSld>
  <p:clrMapOvr>
    <a:masterClrMapping/>
  </p:clrMapOvr>
  <p:transition>
    <p:fade/>
  </p:transition>
  <p:extLst>
    <p:ext uri="{DCECCB84-F9BA-43D5-87BE-67443E8EF086}">
      <p15:sldGuideLst xmlns:p15="http://schemas.microsoft.com/office/powerpoint/2012/main">
        <p15:guide id="2" pos="7964">
          <p15:clr>
            <a:srgbClr val="5ACBF0"/>
          </p15:clr>
        </p15:guide>
        <p15:guide id="5" orient="horz" pos="5120">
          <p15:clr>
            <a:srgbClr val="5ACBF0"/>
          </p15:clr>
        </p15:guide>
        <p15:guide id="6" pos="7089">
          <p15:clr>
            <a:srgbClr val="5ACBF0"/>
          </p15:clr>
        </p15:guide>
        <p15:guide id="7" pos="8837">
          <p15:clr>
            <a:srgbClr val="C35EA4"/>
          </p15:clr>
        </p15:guide>
        <p15:guide id="8" pos="8400">
          <p15:clr>
            <a:srgbClr val="A4A3A4"/>
          </p15:clr>
        </p15:guide>
      </p15:sldGuideLst>
    </p:ext>
  </p:extLst>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4" y="2979739"/>
            <a:ext cx="4163125" cy="861775"/>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2221934947"/>
      </p:ext>
    </p:extLst>
  </p:cSld>
  <p:clrMapOvr>
    <a:masterClrMapping/>
  </p:clrMapOvr>
  <p:transition>
    <p:fade/>
  </p:transition>
  <p:extLst>
    <p:ext uri="{DCECCB84-F9BA-43D5-87BE-67443E8EF086}">
      <p15:sldGuideLst xmlns:p15="http://schemas.microsoft.com/office/powerpoint/2012/main">
        <p15:guide id="2" pos="7964">
          <p15:clr>
            <a:srgbClr val="5ACBF0"/>
          </p15:clr>
        </p15:guide>
        <p15:guide id="3" orient="horz" pos="4449">
          <p15:clr>
            <a:srgbClr val="5ACBF0"/>
          </p15:clr>
        </p15:guide>
        <p15:guide id="4" pos="8844">
          <p15:clr>
            <a:srgbClr val="C35EA4"/>
          </p15:clr>
        </p15:guide>
        <p15:guide id="5" pos="7095">
          <p15:clr>
            <a:srgbClr val="5ACBF0"/>
          </p15:clr>
        </p15:guide>
        <p15:guide id="6" pos="8407">
          <p15:clr>
            <a:srgbClr val="A4A3A4"/>
          </p15:clr>
        </p15:guide>
      </p15:sldGuideLst>
    </p:ext>
  </p:extLst>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3776549235"/>
      </p:ext>
    </p:extLst>
  </p:cSld>
  <p:clrMapOvr>
    <a:masterClrMapping/>
  </p:clrMapOvr>
  <p:transition>
    <p:fade/>
  </p:transition>
  <p:extLst>
    <p:ext uri="{DCECCB84-F9BA-43D5-87BE-67443E8EF086}">
      <p15:sldGuideLst xmlns:p15="http://schemas.microsoft.com/office/powerpoint/2012/main">
        <p15:guide id="1" orient="horz" pos="5461">
          <p15:clr>
            <a:srgbClr val="5ACBF0"/>
          </p15:clr>
        </p15:guide>
      </p15:sldGuideLst>
    </p:ext>
  </p:extLst>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336874992"/>
      </p:ext>
    </p:extLst>
  </p:cSld>
  <p:clrMapOvr>
    <a:masterClrMapping/>
  </p:clrMapOvr>
  <p:transition>
    <p:fade/>
  </p:transition>
  <p:extLst>
    <p:ext uri="{DCECCB84-F9BA-43D5-87BE-67443E8EF086}">
      <p15:sldGuideLst xmlns:p15="http://schemas.microsoft.com/office/powerpoint/2012/main">
        <p15:guide id="7" pos="8476">
          <p15:clr>
            <a:srgbClr val="5ACBF0"/>
          </p15:clr>
        </p15:guide>
        <p15:guide id="8" orient="horz" pos="5120">
          <p15:clr>
            <a:srgbClr val="5ACBF0"/>
          </p15:clr>
        </p15:guide>
      </p15:sldGuideLst>
    </p:ext>
  </p:extLst>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420505672"/>
      </p:ext>
    </p:extLst>
  </p:cSld>
  <p:clrMapOvr>
    <a:masterClrMapping/>
  </p:clrMapOvr>
  <p:transition>
    <p:fade/>
  </p:transition>
  <p:extLst>
    <p:ext uri="{DCECCB84-F9BA-43D5-87BE-67443E8EF086}">
      <p15:sldGuideLst xmlns:p15="http://schemas.microsoft.com/office/powerpoint/2012/main">
        <p15:guide id="7" pos="9729">
          <p15:clr>
            <a:srgbClr val="5ACBF0"/>
          </p15:clr>
        </p15:guide>
        <p15:guide id="8" orient="horz" pos="5120">
          <p15:clr>
            <a:srgbClr val="5ACBF0"/>
          </p15:clr>
        </p15:guide>
      </p15:sldGuideLst>
    </p:ext>
  </p:extLst>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466905"/>
            <a:ext cx="11018520" cy="492443"/>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594" lvl="0" indent="-228594"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2017124166"/>
      </p:ext>
    </p:extLst>
  </p:cSld>
  <p:clrMapOvr>
    <a:masterClrMapping/>
  </p:clrMapOvr>
  <p:transition>
    <p:fade/>
  </p:transition>
  <p:extLst>
    <p:ext uri="{DCECCB84-F9BA-43D5-87BE-67443E8EF086}">
      <p15:sldGuideLst xmlns:p15="http://schemas.microsoft.com/office/powerpoint/2012/main">
        <p15:guide id="5" orient="horz" pos="6827">
          <p15:clr>
            <a:srgbClr val="5ACBF0"/>
          </p15:clr>
        </p15:guide>
        <p15:guide id="6" orient="horz" pos="8533">
          <p15:clr>
            <a:srgbClr val="5ACBF0"/>
          </p15:clr>
        </p15:guide>
      </p15:sldGuideLst>
    </p:ext>
  </p:extLst>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97064"/>
            <a:ext cx="11018520" cy="492443"/>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594" lvl="0" indent="-228594"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3571385498"/>
      </p:ext>
    </p:extLst>
  </p:cSld>
  <p:clrMapOvr>
    <a:masterClrMapping/>
  </p:clrMapOvr>
  <p:transition>
    <p:fade/>
  </p:transition>
  <p:extLst>
    <p:ext uri="{DCECCB84-F9BA-43D5-87BE-67443E8EF086}">
      <p15:sldGuideLst xmlns:p15="http://schemas.microsoft.com/office/powerpoint/2012/main">
        <p15:guide id="5" orient="horz" pos="3413">
          <p15:clr>
            <a:srgbClr val="5ACBF0"/>
          </p15:clr>
        </p15:guide>
        <p15:guide id="6" orient="horz" pos="1707">
          <p15:clr>
            <a:srgbClr val="5ACBF0"/>
          </p15:clr>
        </p15:guide>
      </p15:sldGuideLst>
    </p:ext>
  </p:extLst>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492443"/>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1"/>
            <a:ext cx="5367528" cy="276999"/>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1"/>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594" lvl="0" indent="-228594"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1"/>
            <a:ext cx="5367528" cy="276999"/>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1"/>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594" lvl="0" indent="-228594"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250980386"/>
      </p:ext>
    </p:extLst>
  </p:cSld>
  <p:clrMapOvr>
    <a:masterClrMapping/>
  </p:clrMapOvr>
  <p:transition>
    <p:fade/>
  </p:transition>
  <p:extLst>
    <p:ext uri="{DCECCB84-F9BA-43D5-87BE-67443E8EF086}">
      <p15:sldGuideLst xmlns:p15="http://schemas.microsoft.com/office/powerpoint/2012/main">
        <p15:guide id="3" orient="horz" pos="8496">
          <p15:clr>
            <a:srgbClr val="5ACBF0"/>
          </p15:clr>
        </p15:guide>
        <p15:guide id="4" orient="horz" pos="3024">
          <p15:clr>
            <a:srgbClr val="5ACBF0"/>
          </p15:clr>
        </p15:guide>
        <p15:guide id="5" orient="horz" pos="683">
          <p15:clr>
            <a:srgbClr val="5ACBF0"/>
          </p15:clr>
        </p15:guide>
        <p15:guide id="6" pos="8887">
          <p15:clr>
            <a:srgbClr val="5ACBF0"/>
          </p15:clr>
        </p15:guide>
        <p15:guide id="7" pos="9317">
          <p15:clr>
            <a:srgbClr val="5ACBF0"/>
          </p15:clr>
        </p15:guide>
        <p15:guide id="8" orient="horz" pos="8212">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lvl1pPr>
              <a:defRPr>
                <a:solidFill>
                  <a:schemeClr val="accent1"/>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4338591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492443"/>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4" y="5689601"/>
            <a:ext cx="3475037" cy="276999"/>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1"/>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1"/>
            <a:ext cx="3475037" cy="276999"/>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1"/>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2" y="5689601"/>
            <a:ext cx="3475037" cy="276999"/>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1"/>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282291176"/>
      </p:ext>
    </p:extLst>
  </p:cSld>
  <p:clrMapOvr>
    <a:masterClrMapping/>
  </p:clrMapOvr>
  <p:transition>
    <p:fade/>
  </p:transition>
  <p:extLst>
    <p:ext uri="{DCECCB84-F9BA-43D5-87BE-67443E8EF086}">
      <p15:sldGuideLst xmlns:p15="http://schemas.microsoft.com/office/powerpoint/2012/main">
        <p15:guide id="3" orient="horz" pos="8496">
          <p15:clr>
            <a:srgbClr val="5ACBF0"/>
          </p15:clr>
        </p15:guide>
        <p15:guide id="4" orient="horz" pos="3024">
          <p15:clr>
            <a:srgbClr val="5ACBF0"/>
          </p15:clr>
        </p15:guide>
        <p15:guide id="5" orient="horz" pos="683">
          <p15:clr>
            <a:srgbClr val="5ACBF0"/>
          </p15:clr>
        </p15:guide>
        <p15:guide id="6" pos="6060">
          <p15:clr>
            <a:srgbClr val="5ACBF0"/>
          </p15:clr>
        </p15:guide>
        <p15:guide id="7" pos="6505">
          <p15:clr>
            <a:srgbClr val="5ACBF0"/>
          </p15:clr>
        </p15:guide>
        <p15:guide id="8" pos="11700">
          <p15:clr>
            <a:srgbClr val="5ACBF0"/>
          </p15:clr>
        </p15:guide>
        <p15:guide id="9" pos="12144">
          <p15:clr>
            <a:srgbClr val="5ACBF0"/>
          </p15:clr>
        </p15:guide>
        <p15:guide id="10" orient="horz" pos="8213">
          <p15:clr>
            <a:srgbClr val="5ACBF0"/>
          </p15:clr>
        </p15:guide>
      </p15:sldGuideLst>
    </p:ext>
  </p:extLst>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492443"/>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9"/>
            <a:ext cx="2532888" cy="553997"/>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1"/>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9"/>
            <a:ext cx="2532888" cy="553997"/>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1"/>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9"/>
            <a:ext cx="2532888" cy="553997"/>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1"/>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9"/>
            <a:ext cx="2532888" cy="553997"/>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1"/>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869305384"/>
      </p:ext>
    </p:extLst>
  </p:cSld>
  <p:clrMapOvr>
    <a:masterClrMapping/>
  </p:clrMapOvr>
  <p:transition>
    <p:fade/>
  </p:transition>
  <p:extLst>
    <p:ext uri="{DCECCB84-F9BA-43D5-87BE-67443E8EF086}">
      <p15:sldGuideLst xmlns:p15="http://schemas.microsoft.com/office/powerpoint/2012/main">
        <p15:guide id="3" orient="horz" pos="7095">
          <p15:clr>
            <a:srgbClr val="5ACBF0"/>
          </p15:clr>
        </p15:guide>
        <p15:guide id="4" orient="horz" pos="3024">
          <p15:clr>
            <a:srgbClr val="5ACBF0"/>
          </p15:clr>
        </p15:guide>
        <p15:guide id="5" orient="horz" pos="683">
          <p15:clr>
            <a:srgbClr val="5ACBF0"/>
          </p15:clr>
        </p15:guide>
        <p15:guide id="6" pos="4652">
          <p15:clr>
            <a:srgbClr val="5ACBF0"/>
          </p15:clr>
        </p15:guide>
        <p15:guide id="7" pos="5097">
          <p15:clr>
            <a:srgbClr val="5ACBF0"/>
          </p15:clr>
        </p15:guide>
        <p15:guide id="8" pos="8880">
          <p15:clr>
            <a:srgbClr val="5ACBF0"/>
          </p15:clr>
        </p15:guide>
        <p15:guide id="9" pos="9324">
          <p15:clr>
            <a:srgbClr val="5ACBF0"/>
          </p15:clr>
        </p15:guide>
        <p15:guide id="10" pos="13108">
          <p15:clr>
            <a:srgbClr val="5ACBF0"/>
          </p15:clr>
        </p15:guide>
        <p15:guide id="11" pos="13548">
          <p15:clr>
            <a:srgbClr val="5ACBF0"/>
          </p15:clr>
        </p15:guide>
        <p15:guide id="12" orient="horz" pos="6804">
          <p15:clr>
            <a:srgbClr val="5ACBF0"/>
          </p15:clr>
        </p15:guide>
      </p15:sldGuideLst>
    </p:ext>
  </p:extLst>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897351"/>
            <a:ext cx="11018520" cy="492443"/>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1"/>
            <a:ext cx="4892040" cy="276999"/>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1"/>
            <a:ext cx="4892040" cy="276999"/>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3725079797"/>
      </p:ext>
    </p:extLst>
  </p:cSld>
  <p:clrMapOvr>
    <a:masterClrMapping/>
  </p:clrMapOvr>
  <p:transition>
    <p:fade/>
  </p:transition>
  <p:extLst>
    <p:ext uri="{DCECCB84-F9BA-43D5-87BE-67443E8EF086}">
      <p15:sldGuideLst xmlns:p15="http://schemas.microsoft.com/office/powerpoint/2012/main">
        <p15:guide id="1" orient="horz" pos="1707">
          <p15:clr>
            <a:srgbClr val="5ACBF0"/>
          </p15:clr>
        </p15:guide>
        <p15:guide id="2" orient="horz" pos="3413">
          <p15:clr>
            <a:srgbClr val="5ACBF0"/>
          </p15:clr>
        </p15:guide>
        <p15:guide id="4" orient="horz" pos="7607">
          <p15:clr>
            <a:srgbClr val="5ACBF0"/>
          </p15:clr>
        </p15:guide>
        <p15:guide id="5" pos="9068">
          <p15:clr>
            <a:srgbClr val="5ACBF0"/>
          </p15:clr>
        </p15:guide>
        <p15:guide id="6" pos="9147">
          <p15:clr>
            <a:srgbClr val="5ACBF0"/>
          </p15:clr>
        </p15:guide>
        <p15:guide id="11" pos="4528">
          <p15:clr>
            <a:srgbClr val="5ACBF0"/>
          </p15:clr>
        </p15:guide>
        <p15:guide id="12" pos="13676">
          <p15:clr>
            <a:srgbClr val="5ACBF0"/>
          </p15:clr>
        </p15:guide>
        <p15:guide id="13" orient="horz" pos="7964">
          <p15:clr>
            <a:srgbClr val="5ACBF0"/>
          </p15:clr>
        </p15:guide>
        <p15:guide id="14" orient="horz">
          <p15:clr>
            <a:srgbClr val="5ACBF0"/>
          </p15:clr>
        </p15:guide>
        <p15:guide id="15" pos="8180">
          <p15:clr>
            <a:srgbClr val="5ACBF0"/>
          </p15:clr>
        </p15:guide>
        <p15:guide id="16" pos="10025">
          <p15:clr>
            <a:srgbClr val="5ACBF0"/>
          </p15:clr>
        </p15:guide>
      </p15:sldGuideLst>
    </p:ext>
  </p:extLst>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897349"/>
            <a:ext cx="11018520" cy="492443"/>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10"/>
            <a:ext cx="2852928"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1"/>
            <a:ext cx="2852928"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2963890820"/>
      </p:ext>
    </p:extLst>
  </p:cSld>
  <p:clrMapOvr>
    <a:masterClrMapping/>
  </p:clrMapOvr>
  <p:transition>
    <p:fade/>
  </p:transition>
  <p:extLst>
    <p:ext uri="{DCECCB84-F9BA-43D5-87BE-67443E8EF086}">
      <p15:sldGuideLst xmlns:p15="http://schemas.microsoft.com/office/powerpoint/2012/main">
        <p15:guide id="1" orient="horz" pos="1707">
          <p15:clr>
            <a:srgbClr val="5ACBF0"/>
          </p15:clr>
        </p15:guide>
        <p15:guide id="2" orient="horz" pos="3413">
          <p15:clr>
            <a:srgbClr val="5ACBF0"/>
          </p15:clr>
        </p15:guide>
        <p15:guide id="3" orient="horz" pos="6827">
          <p15:clr>
            <a:srgbClr val="5ACBF0"/>
          </p15:clr>
        </p15:guide>
        <p15:guide id="4" orient="horz" pos="7168">
          <p15:clr>
            <a:srgbClr val="5ACBF0"/>
          </p15:clr>
        </p15:guide>
        <p15:guide id="5" pos="6007">
          <p15:clr>
            <a:srgbClr val="5ACBF0"/>
          </p15:clr>
        </p15:guide>
        <p15:guide id="6" pos="6100">
          <p15:clr>
            <a:srgbClr val="5ACBF0"/>
          </p15:clr>
        </p15:guide>
        <p15:guide id="8" pos="12111">
          <p15:clr>
            <a:srgbClr val="5ACBF0"/>
          </p15:clr>
        </p15:guide>
        <p15:guide id="9" pos="12196">
          <p15:clr>
            <a:srgbClr val="5ACBF0"/>
          </p15:clr>
        </p15:guide>
        <p15:guide id="11" pos="3001">
          <p15:clr>
            <a:srgbClr val="5ACBF0"/>
          </p15:clr>
        </p15:guide>
        <p15:guide id="12" pos="9103">
          <p15:clr>
            <a:srgbClr val="5ACBF0"/>
          </p15:clr>
        </p15:guide>
        <p15:guide id="13" pos="15204">
          <p15:clr>
            <a:srgbClr val="5ACBF0"/>
          </p15:clr>
        </p15:guide>
        <p15:guide id="14" orient="horz" pos="2545">
          <p15:clr>
            <a:srgbClr val="5ACBF0"/>
          </p15:clr>
        </p15:guide>
        <p15:guide id="15" pos="5140">
          <p15:clr>
            <a:srgbClr val="5ACBF0"/>
          </p15:clr>
        </p15:guide>
        <p15:guide id="16" pos="6977">
          <p15:clr>
            <a:srgbClr val="5ACBF0"/>
          </p15:clr>
        </p15:guide>
        <p15:guide id="17" pos="11231">
          <p15:clr>
            <a:srgbClr val="5ACBF0"/>
          </p15:clr>
        </p15:guide>
        <p15:guide id="18" pos="13071">
          <p15:clr>
            <a:srgbClr val="5ACBF0"/>
          </p15:clr>
        </p15:guide>
      </p15:sldGuideLst>
    </p:ext>
  </p:extLst>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897351"/>
            <a:ext cx="11018520" cy="492443"/>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10"/>
            <a:ext cx="1828800"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1"/>
            <a:ext cx="1828800"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10"/>
            <a:ext cx="1828800"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1581063726"/>
      </p:ext>
    </p:extLst>
  </p:cSld>
  <p:clrMapOvr>
    <a:masterClrMapping/>
  </p:clrMapOvr>
  <p:transition>
    <p:fade/>
  </p:transition>
  <p:extLst>
    <p:ext uri="{DCECCB84-F9BA-43D5-87BE-67443E8EF086}">
      <p15:sldGuideLst xmlns:p15="http://schemas.microsoft.com/office/powerpoint/2012/main">
        <p15:guide id="1" orient="horz" pos="1707">
          <p15:clr>
            <a:srgbClr val="5ACBF0"/>
          </p15:clr>
        </p15:guide>
        <p15:guide id="2" orient="horz" pos="3413">
          <p15:clr>
            <a:srgbClr val="5ACBF0"/>
          </p15:clr>
        </p15:guide>
        <p15:guide id="3" orient="horz" pos="6827">
          <p15:clr>
            <a:srgbClr val="5ACBF0"/>
          </p15:clr>
        </p15:guide>
        <p15:guide id="4" orient="horz" pos="7168">
          <p15:clr>
            <a:srgbClr val="5ACBF0"/>
          </p15:clr>
        </p15:guide>
        <p15:guide id="5" pos="4480">
          <p15:clr>
            <a:srgbClr val="5ACBF0"/>
          </p15:clr>
        </p15:guide>
        <p15:guide id="6" pos="4575">
          <p15:clr>
            <a:srgbClr val="5ACBF0"/>
          </p15:clr>
        </p15:guide>
        <p15:guide id="7" pos="13627">
          <p15:clr>
            <a:srgbClr val="5ACBF0"/>
          </p15:clr>
        </p15:guide>
        <p15:guide id="8" pos="9055">
          <p15:clr>
            <a:srgbClr val="5ACBF0"/>
          </p15:clr>
        </p15:guide>
        <p15:guide id="9" pos="9151">
          <p15:clr>
            <a:srgbClr val="5ACBF0"/>
          </p15:clr>
        </p15:guide>
        <p15:guide id="10" pos="13723">
          <p15:clr>
            <a:srgbClr val="5ACBF0"/>
          </p15:clr>
        </p15:guide>
        <p15:guide id="11" pos="2239">
          <p15:clr>
            <a:srgbClr val="5ACBF0"/>
          </p15:clr>
        </p15:guide>
        <p15:guide id="12" pos="6817">
          <p15:clr>
            <a:srgbClr val="5ACBF0"/>
          </p15:clr>
        </p15:guide>
        <p15:guide id="13" pos="11393">
          <p15:clr>
            <a:srgbClr val="5ACBF0"/>
          </p15:clr>
        </p15:guide>
        <p15:guide id="14" pos="15967">
          <p15:clr>
            <a:srgbClr val="5ACBF0"/>
          </p15:clr>
        </p15:guide>
        <p15:guide id="15" orient="horz">
          <p15:clr>
            <a:srgbClr val="5ACBF0"/>
          </p15:clr>
        </p15:guide>
        <p15:guide id="16" pos="3612">
          <p15:clr>
            <a:srgbClr val="5ACBF0"/>
          </p15:clr>
        </p15:guide>
        <p15:guide id="17" pos="5447">
          <p15:clr>
            <a:srgbClr val="5ACBF0"/>
          </p15:clr>
        </p15:guide>
        <p15:guide id="18" pos="8177">
          <p15:clr>
            <a:srgbClr val="5ACBF0"/>
          </p15:clr>
        </p15:guide>
        <p15:guide id="19" pos="10027">
          <p15:clr>
            <a:srgbClr val="5ACBF0"/>
          </p15:clr>
        </p15:guide>
        <p15:guide id="20" pos="12752">
          <p15:clr>
            <a:srgbClr val="5ACBF0"/>
          </p15:clr>
        </p15:guide>
        <p15:guide id="21" pos="14592">
          <p15:clr>
            <a:srgbClr val="5ACBF0"/>
          </p15:clr>
        </p15:guide>
      </p15:sldGuideLst>
    </p:ext>
  </p:extLst>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897351"/>
            <a:ext cx="11018520" cy="492443"/>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3" y="4799410"/>
            <a:ext cx="1801368"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5"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1"/>
            <a:ext cx="1801368"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1" y="4799410"/>
            <a:ext cx="1801368"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3"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10"/>
            <a:ext cx="1801368"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154999460"/>
      </p:ext>
    </p:extLst>
  </p:cSld>
  <p:clrMapOvr>
    <a:masterClrMapping/>
  </p:clrMapOvr>
  <p:transition>
    <p:fade/>
  </p:transition>
  <p:extLst>
    <p:ext uri="{DCECCB84-F9BA-43D5-87BE-67443E8EF086}">
      <p15:sldGuideLst xmlns:p15="http://schemas.microsoft.com/office/powerpoint/2012/main">
        <p15:guide id="1" orient="horz" pos="1707">
          <p15:clr>
            <a:srgbClr val="5ACBF0"/>
          </p15:clr>
        </p15:guide>
        <p15:guide id="2" orient="horz" pos="3413">
          <p15:clr>
            <a:srgbClr val="5ACBF0"/>
          </p15:clr>
        </p15:guide>
        <p15:guide id="3" orient="horz" pos="6827">
          <p15:clr>
            <a:srgbClr val="5ACBF0"/>
          </p15:clr>
        </p15:guide>
        <p15:guide id="4" orient="horz" pos="7168">
          <p15:clr>
            <a:srgbClr val="5ACBF0"/>
          </p15:clr>
        </p15:guide>
        <p15:guide id="8" pos="10977">
          <p15:clr>
            <a:srgbClr val="5ACBF0"/>
          </p15:clr>
        </p15:guide>
        <p15:guide id="9" pos="10887">
          <p15:clr>
            <a:srgbClr val="5ACBF0"/>
          </p15:clr>
        </p15:guide>
        <p15:guide id="10" pos="14540">
          <p15:clr>
            <a:srgbClr val="5ACBF0"/>
          </p15:clr>
        </p15:guide>
        <p15:guide id="11" pos="3136">
          <p15:clr>
            <a:srgbClr val="5ACBF0"/>
          </p15:clr>
        </p15:guide>
        <p15:guide id="12" pos="6791">
          <p15:clr>
            <a:srgbClr val="5ACBF0"/>
          </p15:clr>
        </p15:guide>
        <p15:guide id="13" pos="11413">
          <p15:clr>
            <a:srgbClr val="5ACBF0"/>
          </p15:clr>
        </p15:guide>
        <p15:guide id="14" pos="15077">
          <p15:clr>
            <a:srgbClr val="5ACBF0"/>
          </p15:clr>
        </p15:guide>
        <p15:guide id="15" orient="horz">
          <p15:clr>
            <a:srgbClr val="5ACBF0"/>
          </p15:clr>
        </p15:guide>
        <p15:guide id="16" pos="4095">
          <p15:clr>
            <a:srgbClr val="5ACBF0"/>
          </p15:clr>
        </p15:guide>
        <p15:guide id="17" pos="5439">
          <p15:clr>
            <a:srgbClr val="5ACBF0"/>
          </p15:clr>
        </p15:guide>
        <p15:guide id="18" pos="7759">
          <p15:clr>
            <a:srgbClr val="5ACBF0"/>
          </p15:clr>
        </p15:guide>
        <p15:guide id="19" pos="10455">
          <p15:clr>
            <a:srgbClr val="5ACBF0"/>
          </p15:clr>
        </p15:guide>
        <p15:guide id="21" pos="14647">
          <p15:clr>
            <a:srgbClr val="5ACBF0"/>
          </p15:clr>
        </p15:guide>
        <p15:guide id="22" pos="3557">
          <p15:clr>
            <a:srgbClr val="5ACBF0"/>
          </p15:clr>
        </p15:guide>
        <p15:guide id="23" pos="3657">
          <p15:clr>
            <a:srgbClr val="5ACBF0"/>
          </p15:clr>
        </p15:guide>
        <p15:guide id="24" pos="7227">
          <p15:clr>
            <a:srgbClr val="5ACBF0"/>
          </p15:clr>
        </p15:guide>
        <p15:guide id="25" pos="7319">
          <p15:clr>
            <a:srgbClr val="5ACBF0"/>
          </p15:clr>
        </p15:guide>
        <p15:guide id="26" pos="14113">
          <p15:clr>
            <a:srgbClr val="5ACBF0"/>
          </p15:clr>
        </p15:guide>
        <p15:guide id="27" pos="9103">
          <p15:clr>
            <a:srgbClr val="5ACBF0"/>
          </p15:clr>
        </p15:guide>
        <p15:guide id="28" pos="12767">
          <p15:clr>
            <a:srgbClr val="5ACBF0"/>
          </p15:clr>
        </p15:guide>
        <p15:guide id="29" pos="1785">
          <p15:clr>
            <a:srgbClr val="5ACBF0"/>
          </p15:clr>
        </p15:guide>
        <p15:guide id="30" pos="16420">
          <p15:clr>
            <a:srgbClr val="5ACBF0"/>
          </p15:clr>
        </p15:guide>
      </p15:sldGuideLst>
    </p:ext>
  </p:extLst>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900525"/>
            <a:ext cx="11018520" cy="492443"/>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7"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7" y="4800600"/>
            <a:ext cx="2313432"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2685271959"/>
      </p:ext>
    </p:extLst>
  </p:cSld>
  <p:clrMapOvr>
    <a:masterClrMapping/>
  </p:clrMapOvr>
  <p:transition>
    <p:fade/>
  </p:transition>
  <p:extLst>
    <p:ext uri="{DCECCB84-F9BA-43D5-87BE-67443E8EF086}">
      <p15:sldGuideLst xmlns:p15="http://schemas.microsoft.com/office/powerpoint/2012/main">
        <p15:guide id="1" orient="horz" pos="1707">
          <p15:clr>
            <a:srgbClr val="5ACBF0"/>
          </p15:clr>
        </p15:guide>
        <p15:guide id="2" orient="horz" pos="7168">
          <p15:clr>
            <a:srgbClr val="5ACBF0"/>
          </p15:clr>
        </p15:guide>
        <p15:guide id="3" pos="9103">
          <p15:clr>
            <a:srgbClr val="5ACBF0"/>
          </p15:clr>
        </p15:guide>
        <p15:guide id="4" pos="3041">
          <p15:clr>
            <a:srgbClr val="5ACBF0"/>
          </p15:clr>
        </p15:guide>
        <p15:guide id="5" pos="13431">
          <p15:clr>
            <a:srgbClr val="5ACBF0"/>
          </p15:clr>
        </p15:guide>
        <p15:guide id="6" pos="6497">
          <p15:clr>
            <a:srgbClr val="5ACBF0"/>
          </p15:clr>
        </p15:guide>
        <p15:guide id="7" pos="4769">
          <p15:clr>
            <a:srgbClr val="5ACBF0"/>
          </p15:clr>
        </p15:guide>
        <p15:guide id="8" pos="7369">
          <p15:clr>
            <a:srgbClr val="5ACBF0"/>
          </p15:clr>
        </p15:guide>
        <p15:guide id="9" pos="10832">
          <p15:clr>
            <a:srgbClr val="5ACBF0"/>
          </p15:clr>
        </p15:guide>
        <p15:guide id="11" pos="15163">
          <p15:clr>
            <a:srgbClr val="5ACBF0"/>
          </p15:clr>
        </p15:guide>
        <p15:guide id="12" orient="horz" pos="3413">
          <p15:clr>
            <a:srgbClr val="5ACBF0"/>
          </p15:clr>
        </p15:guide>
        <p15:guide id="13" pos="11705">
          <p15:clr>
            <a:srgbClr val="5ACBF0"/>
          </p15:clr>
        </p15:guide>
        <p15:guide id="14" orient="horz" pos="6860">
          <p15:clr>
            <a:srgbClr val="5ACBF0"/>
          </p15:clr>
        </p15:guide>
      </p15:sldGuideLst>
    </p:ext>
  </p:extLst>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894569"/>
            <a:ext cx="11018520" cy="492443"/>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1"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1" y="4800600"/>
            <a:ext cx="2313432"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2281458595"/>
      </p:ext>
    </p:extLst>
  </p:cSld>
  <p:clrMapOvr>
    <a:masterClrMapping/>
  </p:clrMapOvr>
  <p:transition>
    <p:fade/>
  </p:transition>
  <p:extLst>
    <p:ext uri="{DCECCB84-F9BA-43D5-87BE-67443E8EF086}">
      <p15:sldGuideLst xmlns:p15="http://schemas.microsoft.com/office/powerpoint/2012/main">
        <p15:guide id="1" orient="horz" pos="1707">
          <p15:clr>
            <a:srgbClr val="5ACBF0"/>
          </p15:clr>
        </p15:guide>
        <p15:guide id="2" orient="horz" pos="7168">
          <p15:clr>
            <a:srgbClr val="5ACBF0"/>
          </p15:clr>
        </p15:guide>
        <p15:guide id="3" pos="9541">
          <p15:clr>
            <a:srgbClr val="5ACBF0"/>
          </p15:clr>
        </p15:guide>
        <p15:guide id="5" pos="13876">
          <p15:clr>
            <a:srgbClr val="5ACBF0"/>
          </p15:clr>
        </p15:guide>
        <p15:guide id="7" pos="8661">
          <p15:clr>
            <a:srgbClr val="5ACBF0"/>
          </p15:clr>
        </p15:guide>
        <p15:guide id="8" pos="5204">
          <p15:clr>
            <a:srgbClr val="5ACBF0"/>
          </p15:clr>
        </p15:guide>
        <p15:guide id="10" pos="6935">
          <p15:clr>
            <a:srgbClr val="5ACBF0"/>
          </p15:clr>
        </p15:guide>
        <p15:guide id="11" pos="11273">
          <p15:clr>
            <a:srgbClr val="5ACBF0"/>
          </p15:clr>
        </p15:guide>
        <p15:guide id="12" pos="15600">
          <p15:clr>
            <a:srgbClr val="5ACBF0"/>
          </p15:clr>
        </p15:guide>
        <p15:guide id="13" pos="2601">
          <p15:clr>
            <a:srgbClr val="5ACBF0"/>
          </p15:clr>
        </p15:guide>
        <p15:guide id="14" orient="horz" pos="3413">
          <p15:clr>
            <a:srgbClr val="5ACBF0"/>
          </p15:clr>
        </p15:guide>
        <p15:guide id="15" pos="4329">
          <p15:clr>
            <a:srgbClr val="5ACBF0"/>
          </p15:clr>
        </p15:guide>
        <p15:guide id="18" pos="12997">
          <p15:clr>
            <a:srgbClr val="5ACBF0"/>
          </p15:clr>
        </p15:guide>
        <p15:guide id="19" orient="horz" pos="6869">
          <p15:clr>
            <a:srgbClr val="5ACBF0"/>
          </p15:clr>
        </p15:guide>
      </p15:sldGuideLst>
    </p:ext>
  </p:extLst>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894569"/>
            <a:ext cx="11018520" cy="492443"/>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1"/>
            <a:ext cx="1737360"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7" y="2286000"/>
            <a:ext cx="1737360" cy="1737360"/>
          </a:xfrm>
          <a:prstGeom prst="ellipse">
            <a:avLst/>
          </a:prstGeom>
          <a:blipFill>
            <a:blip r:embed="rId3"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7" y="4235451"/>
            <a:ext cx="1737360"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9" y="2286000"/>
            <a:ext cx="1737360" cy="1737360"/>
          </a:xfrm>
          <a:prstGeom prst="ellipse">
            <a:avLst/>
          </a:prstGeom>
          <a:blipFill>
            <a:blip r:embed="rId5"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9" y="4235451"/>
            <a:ext cx="1737360"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1"/>
            <a:ext cx="1737360"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1169002657"/>
      </p:ext>
    </p:extLst>
  </p:cSld>
  <p:clrMapOvr>
    <a:masterClrMapping/>
  </p:clrMapOvr>
  <p:transition>
    <p:fade/>
  </p:transition>
  <p:extLst>
    <p:ext uri="{DCECCB84-F9BA-43D5-87BE-67443E8EF086}">
      <p15:sldGuideLst xmlns:p15="http://schemas.microsoft.com/office/powerpoint/2012/main">
        <p15:guide id="1" orient="horz" pos="1707">
          <p15:clr>
            <a:srgbClr val="5ACBF0"/>
          </p15:clr>
        </p15:guide>
        <p15:guide id="2" orient="horz" pos="6315">
          <p15:clr>
            <a:srgbClr val="5ACBF0"/>
          </p15:clr>
        </p15:guide>
        <p15:guide id="3" pos="14735">
          <p15:clr>
            <a:srgbClr val="5ACBF0"/>
          </p15:clr>
        </p15:guide>
        <p15:guide id="5" pos="13867">
          <p15:clr>
            <a:srgbClr val="5ACBF0"/>
          </p15:clr>
        </p15:guide>
        <p15:guide id="7" pos="10411">
          <p15:clr>
            <a:srgbClr val="5ACBF0"/>
          </p15:clr>
        </p15:guide>
        <p15:guide id="8" pos="7803">
          <p15:clr>
            <a:srgbClr val="5ACBF0"/>
          </p15:clr>
        </p15:guide>
        <p15:guide id="10" pos="6935">
          <p15:clr>
            <a:srgbClr val="5ACBF0"/>
          </p15:clr>
        </p15:guide>
        <p15:guide id="11" pos="11269">
          <p15:clr>
            <a:srgbClr val="5ACBF0"/>
          </p15:clr>
        </p15:guide>
        <p15:guide id="13" pos="3471">
          <p15:clr>
            <a:srgbClr val="5ACBF0"/>
          </p15:clr>
        </p15:guide>
        <p15:guide id="14" orient="horz" pos="3413">
          <p15:clr>
            <a:srgbClr val="5ACBF0"/>
          </p15:clr>
        </p15:guide>
        <p15:guide id="15" pos="4337">
          <p15:clr>
            <a:srgbClr val="5ACBF0"/>
          </p15:clr>
        </p15:guide>
        <p15:guide id="16" orient="horz" pos="6004">
          <p15:clr>
            <a:srgbClr val="5ACBF0"/>
          </p15:clr>
        </p15:guide>
      </p15:sldGuideLst>
    </p:ext>
  </p:extLst>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7" y="2309812"/>
            <a:ext cx="3182027" cy="492443"/>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4"/>
            <a:ext cx="7253288" cy="410433"/>
          </a:xfrm>
        </p:spPr>
        <p:txBody>
          <a:bodyPr anchor="t"/>
          <a:lstStyle>
            <a:lvl1pPr marL="231769" indent="-231769">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5"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2816096"/>
      </p:ext>
    </p:extLst>
  </p:cSld>
  <p:clrMapOvr>
    <a:masterClrMapping/>
  </p:clrMapOvr>
  <p:transition>
    <p:fade/>
  </p:transition>
  <p:extLst>
    <p:ext uri="{DCECCB84-F9BA-43D5-87BE-67443E8EF086}">
      <p15:sldGuideLst xmlns:p15="http://schemas.microsoft.com/office/powerpoint/2012/main">
        <p15:guide id="13" pos="6505">
          <p15:clr>
            <a:srgbClr val="5ACBF0"/>
          </p15:clr>
        </p15:guide>
        <p15:guide id="29" orient="horz" pos="3015">
          <p15:clr>
            <a:srgbClr val="5ACBF0"/>
          </p15:clr>
        </p15:guide>
        <p15:guide id="30" pos="5632">
          <p15:clr>
            <a:srgbClr val="5ACBF0"/>
          </p15:clr>
        </p15:guide>
        <p15:guide id="32" orient="horz" pos="3449">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omprehensiveness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p:nvPicPr>
        <p:blipFill>
          <a:blip r:embed="rId2"/>
          <a:stretch>
            <a:fillRect/>
          </a:stretch>
        </p:blipFill>
        <p:spPr>
          <a:xfrm>
            <a:off x="582044" y="585789"/>
            <a:ext cx="2308795" cy="294139"/>
          </a:xfrm>
          <a:prstGeom prst="rect">
            <a:avLst/>
          </a:prstGeom>
        </p:spPr>
      </p:pic>
      <p:pic>
        <p:nvPicPr>
          <p:cNvPr id="10" name="Graphic 9">
            <a:extLst>
              <a:ext uri="{FF2B5EF4-FFF2-40B4-BE49-F238E27FC236}">
                <a16:creationId xmlns:a16="http://schemas.microsoft.com/office/drawing/2014/main" id="{4586D2A5-469B-42D5-B926-C4EE6716E87F}"/>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10120191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786346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4" y="3181192"/>
            <a:ext cx="3182027" cy="492443"/>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9" y="3222197"/>
            <a:ext cx="6667500" cy="410433"/>
          </a:xfrm>
        </p:spPr>
        <p:txBody>
          <a:bodyPr anchor="ctr"/>
          <a:lstStyle>
            <a:lvl1pPr marL="231769" indent="-231769">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2341836499"/>
      </p:ext>
    </p:extLst>
  </p:cSld>
  <p:clrMapOvr>
    <a:masterClrMapping/>
  </p:clrMapOvr>
  <p:transition>
    <p:fade/>
  </p:transition>
  <p:extLst>
    <p:ext uri="{DCECCB84-F9BA-43D5-87BE-67443E8EF086}">
      <p15:sldGuideLst xmlns:p15="http://schemas.microsoft.com/office/powerpoint/2012/main">
        <p15:guide id="13" pos="6505">
          <p15:clr>
            <a:srgbClr val="5ACBF0"/>
          </p15:clr>
        </p15:guide>
        <p15:guide id="29" orient="horz" pos="5120">
          <p15:clr>
            <a:srgbClr val="5ACBF0"/>
          </p15:clr>
        </p15:guide>
        <p15:guide id="30" pos="5632">
          <p15:clr>
            <a:srgbClr val="5ACBF0"/>
          </p15:clr>
        </p15:guide>
        <p15:guide id="31" pos="7380">
          <p15:clr>
            <a:srgbClr val="5ACBF0"/>
          </p15:clr>
        </p15:guide>
      </p15:sldGuideLst>
    </p:ext>
  </p:extLst>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1" y="0"/>
            <a:ext cx="3788359" cy="492314"/>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9"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45" indent="0">
              <a:buNone/>
              <a:tabLst>
                <a:tab pos="344479" algn="l"/>
              </a:tabLst>
              <a:defRPr sz="2400">
                <a:solidFill>
                  <a:schemeClr val="tx1"/>
                </a:solidFill>
                <a:latin typeface="Consolas" panose="020B0609020204030204" pitchFamily="49" charset="0"/>
                <a:cs typeface="Consolas" panose="020B0609020204030204" pitchFamily="49" charset="0"/>
              </a:defRPr>
            </a:lvl2pPr>
            <a:lvl3pPr marL="584592" indent="0">
              <a:buNone/>
              <a:tabLst>
                <a:tab pos="569899" algn="l"/>
              </a:tabLst>
              <a:defRPr sz="2400">
                <a:solidFill>
                  <a:schemeClr val="tx1"/>
                </a:solidFill>
                <a:latin typeface="Consolas" panose="020B0609020204030204" pitchFamily="49" charset="0"/>
                <a:cs typeface="Consolas" panose="020B0609020204030204" pitchFamily="49" charset="0"/>
              </a:defRPr>
            </a:lvl3pPr>
            <a:lvl4pPr marL="814542" indent="0">
              <a:buNone/>
              <a:tabLst>
                <a:tab pos="800080" algn="l"/>
              </a:tabLst>
              <a:defRPr sz="2400">
                <a:solidFill>
                  <a:schemeClr val="tx1"/>
                </a:solidFill>
                <a:latin typeface="Consolas" panose="020B0609020204030204" pitchFamily="49" charset="0"/>
                <a:cs typeface="Consolas" panose="020B0609020204030204" pitchFamily="49" charset="0"/>
              </a:defRPr>
            </a:lvl4pPr>
            <a:lvl5pPr marL="1050971" indent="0">
              <a:buNone/>
              <a:tabLst>
                <a:tab pos="1028674"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19609332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1039">
          <p15:clr>
            <a:srgbClr val="5ACBF0"/>
          </p15:clr>
        </p15:guide>
        <p15:guide id="3" orient="horz" pos="683">
          <p15:clr>
            <a:srgbClr val="5ACBF0"/>
          </p15:clr>
        </p15:guide>
      </p15:sldGuideLst>
    </p:ext>
  </p:extLst>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1" y="1436688"/>
            <a:ext cx="3788359"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1"/>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45" indent="0">
              <a:buNone/>
              <a:tabLst>
                <a:tab pos="344479" algn="l"/>
              </a:tabLst>
              <a:defRPr sz="2400">
                <a:solidFill>
                  <a:schemeClr val="tx1"/>
                </a:solidFill>
                <a:latin typeface="Consolas" panose="020B0609020204030204" pitchFamily="49" charset="0"/>
                <a:cs typeface="Consolas" panose="020B0609020204030204" pitchFamily="49" charset="0"/>
              </a:defRPr>
            </a:lvl2pPr>
            <a:lvl3pPr marL="584592" indent="0">
              <a:buNone/>
              <a:tabLst>
                <a:tab pos="569899" algn="l"/>
              </a:tabLst>
              <a:defRPr sz="2400">
                <a:solidFill>
                  <a:schemeClr val="tx1"/>
                </a:solidFill>
                <a:latin typeface="Consolas" panose="020B0609020204030204" pitchFamily="49" charset="0"/>
                <a:cs typeface="Consolas" panose="020B0609020204030204" pitchFamily="49" charset="0"/>
              </a:defRPr>
            </a:lvl3pPr>
            <a:lvl4pPr marL="814542" indent="0">
              <a:buNone/>
              <a:tabLst>
                <a:tab pos="800080" algn="l"/>
              </a:tabLst>
              <a:defRPr sz="2400">
                <a:solidFill>
                  <a:schemeClr val="tx1"/>
                </a:solidFill>
                <a:latin typeface="Consolas" panose="020B0609020204030204" pitchFamily="49" charset="0"/>
                <a:cs typeface="Consolas" panose="020B0609020204030204" pitchFamily="49" charset="0"/>
              </a:defRPr>
            </a:lvl4pPr>
            <a:lvl5pPr marL="1050971" indent="0">
              <a:buNone/>
              <a:tabLst>
                <a:tab pos="1028674"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84049788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3135">
          <p15:clr>
            <a:srgbClr val="5ACBF0"/>
          </p15:clr>
        </p15:guide>
        <p15:guide id="2" orient="horz" pos="2145">
          <p15:clr>
            <a:srgbClr val="5ACBF0"/>
          </p15:clr>
        </p15:guide>
        <p15:guide id="3" orient="horz" pos="683">
          <p15:clr>
            <a:srgbClr val="5ACBF0"/>
          </p15:clr>
        </p15:guide>
      </p15:sldGuideLst>
    </p:ext>
  </p:extLst>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1" y="1230682"/>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25" indent="0">
              <a:buNone/>
              <a:defRPr sz="2400">
                <a:solidFill>
                  <a:srgbClr val="2F2F2F"/>
                </a:solidFill>
                <a:latin typeface="Segoe UI" panose="020B0502040204020203" pitchFamily="34" charset="0"/>
                <a:cs typeface="Segoe UI" panose="020B0502040204020203" pitchFamily="34" charset="0"/>
              </a:defRPr>
            </a:lvl2pPr>
            <a:lvl3pPr marL="457051" indent="0">
              <a:buNone/>
              <a:defRPr/>
            </a:lvl3pPr>
            <a:lvl4pPr marL="685578" indent="0">
              <a:buNone/>
              <a:defRPr/>
            </a:lvl4pPr>
            <a:lvl5pPr marL="914104"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1" y="2827139"/>
            <a:ext cx="3788359"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1"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17"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298"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56"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60884107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683">
          <p15:clr>
            <a:srgbClr val="5ACBF0"/>
          </p15:clr>
        </p15:guide>
        <p15:guide id="4" orient="horz" pos="4209">
          <p15:clr>
            <a:srgbClr val="5ACBF0"/>
          </p15:clr>
        </p15:guide>
        <p15:guide id="5" orient="horz" pos="5207">
          <p15:clr>
            <a:srgbClr val="5ACBF0"/>
          </p15:clr>
        </p15:guide>
        <p15:guide id="6" orient="horz" pos="1833">
          <p15:clr>
            <a:srgbClr val="5ACBF0"/>
          </p15:clr>
        </p15:guide>
      </p15:sldGuideLst>
    </p:ext>
  </p:extLst>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1"/>
            <a:ext cx="12192000" cy="403086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1"/>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1" y="0"/>
            <a:ext cx="3788359"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1"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17"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298"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56"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6"/>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25" indent="0">
              <a:buNone/>
              <a:defRPr sz="2400">
                <a:solidFill>
                  <a:srgbClr val="2F2F2F"/>
                </a:solidFill>
                <a:latin typeface="Segoe UI" panose="020B0502040204020203" pitchFamily="34" charset="0"/>
                <a:cs typeface="Segoe UI" panose="020B0502040204020203" pitchFamily="34" charset="0"/>
              </a:defRPr>
            </a:lvl2pPr>
            <a:lvl3pPr marL="457051" indent="0">
              <a:buNone/>
              <a:defRPr/>
            </a:lvl3pPr>
            <a:lvl4pPr marL="685578" indent="0">
              <a:buNone/>
              <a:defRPr/>
            </a:lvl4pPr>
            <a:lvl5pPr marL="914104" indent="0">
              <a:buNone/>
              <a:defRPr/>
            </a:lvl5pPr>
          </a:lstStyle>
          <a:p>
            <a:pPr lvl="0"/>
            <a:r>
              <a:rPr lang="en-US"/>
              <a:t>Click to edit text</a:t>
            </a:r>
          </a:p>
        </p:txBody>
      </p:sp>
    </p:spTree>
    <p:extLst>
      <p:ext uri="{BB962C8B-B14F-4D97-AF65-F5344CB8AC3E}">
        <p14:creationId xmlns:p14="http://schemas.microsoft.com/office/powerpoint/2010/main" val="101648712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683">
          <p15:clr>
            <a:srgbClr val="5ACBF0"/>
          </p15:clr>
        </p15:guide>
        <p15:guide id="4" orient="horz" pos="6308">
          <p15:clr>
            <a:srgbClr val="5ACBF0"/>
          </p15:clr>
        </p15:guide>
        <p15:guide id="5" orient="horz" pos="7460">
          <p15:clr>
            <a:srgbClr val="5ACBF0"/>
          </p15:clr>
        </p15:guide>
        <p15:guide id="6" orient="horz" pos="993">
          <p15:clr>
            <a:srgbClr val="5ACBF0"/>
          </p15:clr>
        </p15:guide>
      </p15:sldGuideLst>
    </p:ext>
  </p:extLst>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5" y="457201"/>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6"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51" indent="0">
              <a:buNone/>
              <a:defRPr/>
            </a:lvl3pPr>
            <a:lvl4pPr marL="685578" indent="0">
              <a:buNone/>
              <a:defRPr/>
            </a:lvl4pPr>
            <a:lvl5pPr marL="914104"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9"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6"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1"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17"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298"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56"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55346826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683">
          <p15:clr>
            <a:srgbClr val="5ACBF0"/>
          </p15:clr>
        </p15:guide>
        <p15:guide id="2" orient="horz" pos="1055">
          <p15:clr>
            <a:srgbClr val="5ACBF0"/>
          </p15:clr>
        </p15:guide>
        <p15:guide id="4" orient="horz" pos="1999">
          <p15:clr>
            <a:srgbClr val="5ACBF0"/>
          </p15:clr>
        </p15:guide>
        <p15:guide id="7" pos="7781">
          <p15:clr>
            <a:srgbClr val="5ACBF0"/>
          </p15:clr>
        </p15:guide>
        <p15:guide id="8" pos="8661">
          <p15:clr>
            <a:srgbClr val="5ACBF0"/>
          </p15:clr>
        </p15:guide>
        <p15:guide id="9" pos="6912">
          <p15:clr>
            <a:srgbClr val="5ACBF0"/>
          </p15:clr>
        </p15:guide>
      </p15:sldGuideLst>
    </p:ext>
  </p:extLst>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3"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50" y="457201"/>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9"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201"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1"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17"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298"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56"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9"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51" indent="0">
              <a:buNone/>
              <a:defRPr/>
            </a:lvl3pPr>
            <a:lvl4pPr marL="685578" indent="0">
              <a:buNone/>
              <a:defRPr/>
            </a:lvl4pPr>
            <a:lvl5pPr marL="914104" indent="0">
              <a:buNone/>
              <a:defRPr/>
            </a:lvl5pPr>
          </a:lstStyle>
          <a:p>
            <a:pPr lvl="0"/>
            <a:r>
              <a:rPr lang="en-US"/>
              <a:t>Click to edit text</a:t>
            </a:r>
          </a:p>
        </p:txBody>
      </p:sp>
    </p:spTree>
    <p:extLst>
      <p:ext uri="{BB962C8B-B14F-4D97-AF65-F5344CB8AC3E}">
        <p14:creationId xmlns:p14="http://schemas.microsoft.com/office/powerpoint/2010/main" val="194895606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683">
          <p15:clr>
            <a:srgbClr val="5ACBF0"/>
          </p15:clr>
        </p15:guide>
        <p15:guide id="2" orient="horz" pos="1033">
          <p15:clr>
            <a:srgbClr val="5ACBF0"/>
          </p15:clr>
        </p15:guide>
        <p15:guide id="4" orient="horz" pos="1989">
          <p15:clr>
            <a:srgbClr val="5ACBF0"/>
          </p15:clr>
        </p15:guide>
        <p15:guide id="6" pos="10433">
          <p15:clr>
            <a:srgbClr val="5ACBF0"/>
          </p15:clr>
        </p15:guide>
        <p15:guide id="7" pos="9563">
          <p15:clr>
            <a:srgbClr val="5ACBF0"/>
          </p15:clr>
        </p15:guide>
        <p15:guide id="8" pos="11312">
          <p15:clr>
            <a:srgbClr val="5ACBF0"/>
          </p15:clr>
        </p15:guide>
      </p15:sldGuideLst>
    </p:ext>
  </p:extLst>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Quot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7" y="585789"/>
            <a:ext cx="8026972" cy="2946033"/>
          </a:xfrm>
          <a:noFill/>
        </p:spPr>
        <p:txBody>
          <a:bodyPr wrap="square" lIns="0" tIns="0" rIns="0" bIns="0" anchor="b" anchorCtr="0">
            <a:norm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7" y="3977319"/>
            <a:ext cx="8026972" cy="338555"/>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7" y="4383719"/>
            <a:ext cx="8026972" cy="338555"/>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7" name="Picture 6">
            <a:extLst>
              <a:ext uri="{FF2B5EF4-FFF2-40B4-BE49-F238E27FC236}">
                <a16:creationId xmlns:a16="http://schemas.microsoft.com/office/drawing/2014/main" id="{8EF7F8A9-CB63-4BA7-8A0E-637BFA251A89}"/>
              </a:ext>
            </a:extLst>
          </p:cNvPr>
          <p:cNvPicPr>
            <a:picLocks noChangeAspect="1"/>
          </p:cNvPicPr>
          <p:nvPr userDrawn="1"/>
        </p:nvPicPr>
        <p:blipFill>
          <a:blip r:embed="rId2"/>
          <a:stretch>
            <a:fillRect/>
          </a:stretch>
        </p:blipFill>
        <p:spPr bwMode="black">
          <a:xfrm>
            <a:off x="549201" y="1177602"/>
            <a:ext cx="2514667" cy="2251399"/>
          </a:xfrm>
          <a:prstGeom prst="rect">
            <a:avLst/>
          </a:prstGeom>
        </p:spPr>
      </p:pic>
    </p:spTree>
    <p:extLst>
      <p:ext uri="{BB962C8B-B14F-4D97-AF65-F5344CB8AC3E}">
        <p14:creationId xmlns:p14="http://schemas.microsoft.com/office/powerpoint/2010/main" val="27552274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guide id="4" orient="horz" pos="5937">
          <p15:clr>
            <a:srgbClr val="5ACBF0"/>
          </p15:clr>
        </p15:guide>
      </p15:sldGuideLst>
    </p:ext>
  </p:extLst>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Quote yellow">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9"/>
            <a:ext cx="8025384" cy="2946033"/>
          </a:xfrm>
          <a:noFill/>
        </p:spPr>
        <p:txBody>
          <a:bodyPr wrap="square" lIns="0" tIns="0" rIns="0" bIns="0" anchor="b" anchorCtr="0">
            <a:norm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5384" cy="338555"/>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5384" cy="338555"/>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6" name="Picture 5">
            <a:extLst>
              <a:ext uri="{FF2B5EF4-FFF2-40B4-BE49-F238E27FC236}">
                <a16:creationId xmlns:a16="http://schemas.microsoft.com/office/drawing/2014/main" id="{DD6A131B-0EEE-4C13-90D1-99AA5B3DC4ED}"/>
              </a:ext>
              <a:ext uri="{C183D7F6-B498-43B3-948B-1728B52AA6E4}">
                <adec:decorative xmlns:adec="http://schemas.microsoft.com/office/drawing/2017/decorative" val="1"/>
              </a:ext>
            </a:extLst>
          </p:cNvPr>
          <p:cNvPicPr>
            <a:picLocks noChangeAspect="1"/>
          </p:cNvPicPr>
          <p:nvPr userDrawn="1"/>
        </p:nvPicPr>
        <p:blipFill>
          <a:blip r:embed="rId2"/>
          <a:srcRect/>
          <a:stretch/>
        </p:blipFill>
        <p:spPr>
          <a:xfrm>
            <a:off x="584201" y="1201416"/>
            <a:ext cx="2062492" cy="1842493"/>
          </a:xfrm>
          <a:prstGeom prst="rect">
            <a:avLst/>
          </a:prstGeom>
        </p:spPr>
      </p:pic>
    </p:spTree>
    <p:extLst>
      <p:ext uri="{BB962C8B-B14F-4D97-AF65-F5344CB8AC3E}">
        <p14:creationId xmlns:p14="http://schemas.microsoft.com/office/powerpoint/2010/main" val="6908961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guide id="4" orient="horz" pos="5937">
          <p15:clr>
            <a:srgbClr val="5ACBF0"/>
          </p15:clr>
        </p15:guide>
      </p15:sldGuideLst>
    </p:ext>
  </p:extLst>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Quote gree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7" y="585789"/>
            <a:ext cx="8026972" cy="2946033"/>
          </a:xfrm>
          <a:noFill/>
        </p:spPr>
        <p:txBody>
          <a:bodyPr wrap="square" lIns="0" tIns="0" rIns="0" bIns="0" anchor="b" anchorCtr="0">
            <a:norm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7" y="3977319"/>
            <a:ext cx="8026972" cy="338555"/>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7" y="4383719"/>
            <a:ext cx="8026972" cy="338555"/>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7" name="Picture 6">
            <a:extLst>
              <a:ext uri="{FF2B5EF4-FFF2-40B4-BE49-F238E27FC236}">
                <a16:creationId xmlns:a16="http://schemas.microsoft.com/office/drawing/2014/main" id="{8EF7F8A9-CB63-4BA7-8A0E-637BFA251A89}"/>
              </a:ext>
            </a:extLst>
          </p:cNvPr>
          <p:cNvPicPr>
            <a:picLocks noChangeAspect="1"/>
          </p:cNvPicPr>
          <p:nvPr userDrawn="1"/>
        </p:nvPicPr>
        <p:blipFill>
          <a:blip r:embed="rId2"/>
          <a:stretch>
            <a:fillRect/>
          </a:stretch>
        </p:blipFill>
        <p:spPr bwMode="black">
          <a:xfrm>
            <a:off x="549201" y="1177602"/>
            <a:ext cx="2514667" cy="2251399"/>
          </a:xfrm>
          <a:prstGeom prst="rect">
            <a:avLst/>
          </a:prstGeom>
        </p:spPr>
      </p:pic>
    </p:spTree>
    <p:extLst>
      <p:ext uri="{BB962C8B-B14F-4D97-AF65-F5344CB8AC3E}">
        <p14:creationId xmlns:p14="http://schemas.microsoft.com/office/powerpoint/2010/main" val="2415574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guide id="4" orient="horz" pos="5937">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7021528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Demo slid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5"/>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3066147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guide id="4" orient="horz" pos="5937">
          <p15:clr>
            <a:srgbClr val="5ACBF0"/>
          </p15:clr>
        </p15:guide>
      </p15:sldGuideLst>
    </p:ext>
  </p:extLst>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Demo slide yellow">
    <p:bg>
      <p:bgPr>
        <a:solidFill>
          <a:srgbClr val="FFB9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5"/>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86318111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guide id="4" orient="horz" pos="5937">
          <p15:clr>
            <a:srgbClr val="5ACBF0"/>
          </p15:clr>
        </p15:guide>
      </p15:sldGuideLst>
    </p:ext>
  </p:extLst>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Demo slide green">
    <p:bg>
      <p:bgPr>
        <a:solidFill>
          <a:srgbClr val="107C1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5"/>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5161702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guide id="4" orient="horz" pos="5937">
          <p15:clr>
            <a:srgbClr val="5ACBF0"/>
          </p15:clr>
        </p15:guide>
      </p15:sldGuideLst>
    </p:ext>
  </p:extLst>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Section Titl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9"/>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5441285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23">
          <p15:clr>
            <a:srgbClr val="5ACBF0"/>
          </p15:clr>
        </p15:guide>
        <p15:guide id="3" orient="horz" pos="4529">
          <p15:clr>
            <a:srgbClr val="5ACBF0"/>
          </p15:clr>
        </p15:guide>
      </p15:sldGuideLst>
    </p:ext>
  </p:extLst>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Section Title yellow">
    <p:bg>
      <p:bgPr>
        <a:solidFill>
          <a:srgbClr val="FFB9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9"/>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6951296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sldGuideLst>
    </p:ext>
  </p:extLst>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Section Title green">
    <p:bg>
      <p:bgPr>
        <a:solidFill>
          <a:srgbClr val="107C1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9"/>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1228220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sldGuideLst>
    </p:ext>
  </p:extLst>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Section title - Threat detec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7" y="3035809"/>
            <a:ext cx="3948684" cy="498599"/>
          </a:xfrm>
          <a:noFill/>
        </p:spPr>
        <p:txBody>
          <a:bodyPr wrap="square"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pic>
        <p:nvPicPr>
          <p:cNvPr id="4" name="Picture 3">
            <a:extLst>
              <a:ext uri="{FF2B5EF4-FFF2-40B4-BE49-F238E27FC236}">
                <a16:creationId xmlns:a16="http://schemas.microsoft.com/office/drawing/2014/main" id="{01376047-A7C2-4F1A-A40A-BC5DE2E2516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9734" t="-8952" r="9734" b="-8952"/>
          <a:stretch/>
        </p:blipFill>
        <p:spPr>
          <a:xfrm>
            <a:off x="5270501" y="0"/>
            <a:ext cx="6921500" cy="6858000"/>
          </a:xfrm>
          <a:prstGeom prst="rect">
            <a:avLst/>
          </a:prstGeom>
          <a:solidFill>
            <a:srgbClr val="FFB900"/>
          </a:solidFill>
        </p:spPr>
      </p:pic>
    </p:spTree>
    <p:extLst>
      <p:ext uri="{BB962C8B-B14F-4D97-AF65-F5344CB8AC3E}">
        <p14:creationId xmlns:p14="http://schemas.microsoft.com/office/powerpoint/2010/main" val="28252417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sldGuideLst>
    </p:ext>
  </p:extLst>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Section title - Comprehensive securit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7" y="3035809"/>
            <a:ext cx="3948684" cy="498599"/>
          </a:xfrm>
          <a:noFill/>
        </p:spPr>
        <p:txBody>
          <a:bodyPr wrap="square"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pic>
        <p:nvPicPr>
          <p:cNvPr id="5" name="Picture 4">
            <a:extLst>
              <a:ext uri="{FF2B5EF4-FFF2-40B4-BE49-F238E27FC236}">
                <a16:creationId xmlns:a16="http://schemas.microsoft.com/office/drawing/2014/main" id="{16BC4C20-DFD2-48A2-B2AC-880C9F9B8844}"/>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12020" t="-7479" r="9459" b="-7479"/>
          <a:stretch/>
        </p:blipFill>
        <p:spPr>
          <a:xfrm>
            <a:off x="5270501" y="2"/>
            <a:ext cx="6921500" cy="6857999"/>
          </a:xfrm>
          <a:prstGeom prst="rect">
            <a:avLst/>
          </a:prstGeom>
          <a:solidFill>
            <a:srgbClr val="0078D4"/>
          </a:solidFill>
        </p:spPr>
      </p:pic>
    </p:spTree>
    <p:extLst>
      <p:ext uri="{BB962C8B-B14F-4D97-AF65-F5344CB8AC3E}">
        <p14:creationId xmlns:p14="http://schemas.microsoft.com/office/powerpoint/2010/main" val="27459513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sldGuideLst>
    </p:ext>
  </p:extLst>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Section title - End-to-end security visibilit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7D9CCC7-A76E-4DEF-A3B1-360582C2B5DA}"/>
              </a:ext>
            </a:extLst>
          </p:cNvPr>
          <p:cNvSpPr/>
          <p:nvPr userDrawn="1"/>
        </p:nvSpPr>
        <p:spPr bwMode="auto">
          <a:xfrm>
            <a:off x="5270501" y="0"/>
            <a:ext cx="6921500" cy="685800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 name="Title 1"/>
          <p:cNvSpPr>
            <a:spLocks noGrp="1"/>
          </p:cNvSpPr>
          <p:nvPr>
            <p:ph type="title" hasCustomPrompt="1"/>
          </p:nvPr>
        </p:nvSpPr>
        <p:spPr>
          <a:xfrm>
            <a:off x="585217" y="3035809"/>
            <a:ext cx="3948684" cy="498599"/>
          </a:xfrm>
          <a:noFill/>
        </p:spPr>
        <p:txBody>
          <a:bodyPr wrap="square"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pic>
        <p:nvPicPr>
          <p:cNvPr id="4" name="Picture 3">
            <a:extLst>
              <a:ext uri="{FF2B5EF4-FFF2-40B4-BE49-F238E27FC236}">
                <a16:creationId xmlns:a16="http://schemas.microsoft.com/office/drawing/2014/main" id="{7C351CC6-EFA5-4815-8FF5-16ED7FE59D2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8218" t="28169" r="8525" b="29620"/>
          <a:stretch/>
        </p:blipFill>
        <p:spPr>
          <a:xfrm>
            <a:off x="5270501" y="2241551"/>
            <a:ext cx="6921500" cy="2374900"/>
          </a:xfrm>
          <a:prstGeom prst="rect">
            <a:avLst/>
          </a:prstGeom>
        </p:spPr>
      </p:pic>
    </p:spTree>
    <p:extLst>
      <p:ext uri="{BB962C8B-B14F-4D97-AF65-F5344CB8AC3E}">
        <p14:creationId xmlns:p14="http://schemas.microsoft.com/office/powerpoint/2010/main" val="14848029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sldGuideLst>
    </p:ext>
  </p:extLst>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Section title - Risk managem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7" y="3035809"/>
            <a:ext cx="3948684" cy="498599"/>
          </a:xfrm>
          <a:noFill/>
        </p:spPr>
        <p:txBody>
          <a:bodyPr wrap="square"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grpSp>
        <p:nvGrpSpPr>
          <p:cNvPr id="9" name="Group 8">
            <a:extLst>
              <a:ext uri="{FF2B5EF4-FFF2-40B4-BE49-F238E27FC236}">
                <a16:creationId xmlns:a16="http://schemas.microsoft.com/office/drawing/2014/main" id="{F9F43E7E-094F-41CE-96D2-A42B3A2564EA}"/>
              </a:ext>
            </a:extLst>
          </p:cNvPr>
          <p:cNvGrpSpPr/>
          <p:nvPr userDrawn="1"/>
        </p:nvGrpSpPr>
        <p:grpSpPr>
          <a:xfrm>
            <a:off x="5270501" y="-1"/>
            <a:ext cx="6921500" cy="6858001"/>
            <a:chOff x="5270500" y="-1"/>
            <a:chExt cx="6921500" cy="6858001"/>
          </a:xfrm>
        </p:grpSpPr>
        <p:pic>
          <p:nvPicPr>
            <p:cNvPr id="8" name="Picture 7">
              <a:extLst>
                <a:ext uri="{FF2B5EF4-FFF2-40B4-BE49-F238E27FC236}">
                  <a16:creationId xmlns:a16="http://schemas.microsoft.com/office/drawing/2014/main" id="{4D623B13-D778-48B7-B529-67930B464BF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8087" t="87160" r="8087" b="738"/>
            <a:stretch/>
          </p:blipFill>
          <p:spPr>
            <a:xfrm>
              <a:off x="5270500" y="5939162"/>
              <a:ext cx="6921500" cy="918838"/>
            </a:xfrm>
            <a:prstGeom prst="rect">
              <a:avLst/>
            </a:prstGeom>
          </p:spPr>
        </p:pic>
        <p:pic>
          <p:nvPicPr>
            <p:cNvPr id="6" name="Picture 5">
              <a:extLst>
                <a:ext uri="{FF2B5EF4-FFF2-40B4-BE49-F238E27FC236}">
                  <a16:creationId xmlns:a16="http://schemas.microsoft.com/office/drawing/2014/main" id="{86ED9C96-2961-412C-ACA1-F889F6139991}"/>
                </a:ext>
              </a:extLst>
            </p:cNvPr>
            <p:cNvPicPr>
              <a:picLocks noChangeAspect="1"/>
            </p:cNvPicPr>
            <p:nvPr userDrawn="1"/>
          </p:nvPicPr>
          <p:blipFill rotWithShape="1">
            <a:blip r:embed="rId3">
              <a:extLst>
                <a:ext uri="{28A0092B-C50C-407E-A947-70E740481C1C}">
                  <a14:useLocalDpi xmlns:a14="http://schemas.microsoft.com/office/drawing/2010/main"/>
                </a:ext>
              </a:extLst>
            </a:blip>
            <a:srcRect l="8087" r="8087" b="91591"/>
            <a:stretch/>
          </p:blipFill>
          <p:spPr>
            <a:xfrm>
              <a:off x="5270500" y="-1"/>
              <a:ext cx="6921500" cy="828676"/>
            </a:xfrm>
            <a:prstGeom prst="rect">
              <a:avLst/>
            </a:prstGeom>
          </p:spPr>
        </p:pic>
        <p:pic>
          <p:nvPicPr>
            <p:cNvPr id="5" name="Picture 4">
              <a:extLst>
                <a:ext uri="{FF2B5EF4-FFF2-40B4-BE49-F238E27FC236}">
                  <a16:creationId xmlns:a16="http://schemas.microsoft.com/office/drawing/2014/main" id="{47FAB522-96EC-483D-8F3E-A4F4BE24D35A}"/>
                </a:ext>
              </a:extLst>
            </p:cNvPr>
            <p:cNvPicPr>
              <a:picLocks noChangeAspect="1"/>
            </p:cNvPicPr>
            <p:nvPr userDrawn="1"/>
          </p:nvPicPr>
          <p:blipFill rotWithShape="1">
            <a:blip r:embed="rId4" cstate="print">
              <a:extLst>
                <a:ext uri="{28A0092B-C50C-407E-A947-70E740481C1C}">
                  <a14:useLocalDpi xmlns:a14="http://schemas.microsoft.com/office/drawing/2010/main"/>
                </a:ext>
              </a:extLst>
            </a:blip>
            <a:srcRect l="8087" t="738" r="8087" b="2060"/>
            <a:stretch/>
          </p:blipFill>
          <p:spPr>
            <a:xfrm>
              <a:off x="5270500" y="676275"/>
              <a:ext cx="6921500" cy="5431562"/>
            </a:xfrm>
            <a:prstGeom prst="rect">
              <a:avLst/>
            </a:prstGeom>
          </p:spPr>
        </p:pic>
      </p:grpSp>
    </p:spTree>
    <p:extLst>
      <p:ext uri="{BB962C8B-B14F-4D97-AF65-F5344CB8AC3E}">
        <p14:creationId xmlns:p14="http://schemas.microsoft.com/office/powerpoint/2010/main" val="14846818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solidFill>
                  <a:schemeClr val="accent1"/>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150344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Section title - Secure identit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7" y="3035809"/>
            <a:ext cx="3948684" cy="498599"/>
          </a:xfrm>
          <a:noFill/>
        </p:spPr>
        <p:txBody>
          <a:bodyPr wrap="square"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pic>
        <p:nvPicPr>
          <p:cNvPr id="7" name="Picture 6">
            <a:extLst>
              <a:ext uri="{FF2B5EF4-FFF2-40B4-BE49-F238E27FC236}">
                <a16:creationId xmlns:a16="http://schemas.microsoft.com/office/drawing/2014/main" id="{D549E33E-AA02-401D-87F3-3B6BE86F07F3}"/>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12072" t="-2958" r="12496" b="-7479"/>
          <a:stretch/>
        </p:blipFill>
        <p:spPr>
          <a:xfrm>
            <a:off x="5270501" y="-1"/>
            <a:ext cx="6921500" cy="6858001"/>
          </a:xfrm>
          <a:prstGeom prst="rect">
            <a:avLst/>
          </a:prstGeom>
          <a:solidFill>
            <a:srgbClr val="FFB900"/>
          </a:solidFill>
        </p:spPr>
      </p:pic>
    </p:spTree>
    <p:extLst>
      <p:ext uri="{BB962C8B-B14F-4D97-AF65-F5344CB8AC3E}">
        <p14:creationId xmlns:p14="http://schemas.microsoft.com/office/powerpoint/2010/main" val="16325815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sldGuideLst>
    </p:ext>
  </p:extLst>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userDrawn="1">
  <p:cSld name="Section title - Risk mitiga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7" y="3035809"/>
            <a:ext cx="3948684" cy="498599"/>
          </a:xfrm>
          <a:noFill/>
        </p:spPr>
        <p:txBody>
          <a:bodyPr wrap="square"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grpSp>
        <p:nvGrpSpPr>
          <p:cNvPr id="5" name="Group 4">
            <a:extLst>
              <a:ext uri="{FF2B5EF4-FFF2-40B4-BE49-F238E27FC236}">
                <a16:creationId xmlns:a16="http://schemas.microsoft.com/office/drawing/2014/main" id="{F7B937E4-A358-4B11-9343-395C11D76927}"/>
              </a:ext>
            </a:extLst>
          </p:cNvPr>
          <p:cNvGrpSpPr/>
          <p:nvPr userDrawn="1"/>
        </p:nvGrpSpPr>
        <p:grpSpPr>
          <a:xfrm>
            <a:off x="5270501" y="0"/>
            <a:ext cx="6921500" cy="6858000"/>
            <a:chOff x="5270500" y="0"/>
            <a:chExt cx="6921500" cy="6858000"/>
          </a:xfrm>
        </p:grpSpPr>
        <p:sp>
          <p:nvSpPr>
            <p:cNvPr id="3" name="Rectangle 2">
              <a:extLst>
                <a:ext uri="{FF2B5EF4-FFF2-40B4-BE49-F238E27FC236}">
                  <a16:creationId xmlns:a16="http://schemas.microsoft.com/office/drawing/2014/main" id="{A17F4E50-58F5-45B4-9A86-E3F871698E67}"/>
                </a:ext>
              </a:extLst>
            </p:cNvPr>
            <p:cNvSpPr/>
            <p:nvPr userDrawn="1"/>
          </p:nvSpPr>
          <p:spPr bwMode="auto">
            <a:xfrm>
              <a:off x="5270500" y="0"/>
              <a:ext cx="6921500"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4" name="Picture 3">
              <a:extLst>
                <a:ext uri="{FF2B5EF4-FFF2-40B4-BE49-F238E27FC236}">
                  <a16:creationId xmlns:a16="http://schemas.microsoft.com/office/drawing/2014/main" id="{F3223FD1-A9C9-46E0-84ED-3608084FA7CE}"/>
                </a:ext>
              </a:extLst>
            </p:cNvPr>
            <p:cNvPicPr>
              <a:picLocks noChangeAspect="1"/>
            </p:cNvPicPr>
            <p:nvPr userDrawn="1"/>
          </p:nvPicPr>
          <p:blipFill rotWithShape="1">
            <a:blip r:embed="rId2"/>
            <a:srcRect l="9710" t="632" r="15754" b="11957"/>
            <a:stretch/>
          </p:blipFill>
          <p:spPr>
            <a:xfrm>
              <a:off x="5270500" y="373743"/>
              <a:ext cx="6921500" cy="5181600"/>
            </a:xfrm>
            <a:prstGeom prst="rect">
              <a:avLst/>
            </a:prstGeom>
          </p:spPr>
        </p:pic>
      </p:grpSp>
    </p:spTree>
    <p:extLst>
      <p:ext uri="{BB962C8B-B14F-4D97-AF65-F5344CB8AC3E}">
        <p14:creationId xmlns:p14="http://schemas.microsoft.com/office/powerpoint/2010/main" val="31850996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sldGuideLst>
    </p:ext>
  </p:extLst>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46057274"/>
      </p:ext>
    </p:extLst>
  </p:cSld>
  <p:clrMapOvr>
    <a:masterClrMapping/>
  </p:clrMapOvr>
  <p:transition>
    <p:fade/>
  </p:transition>
  <p:extLst>
    <p:ext uri="{DCECCB84-F9BA-43D5-87BE-67443E8EF086}">
      <p15:sldGuideLst xmlns:p15="http://schemas.microsoft.com/office/powerpoint/2012/main">
        <p15:guide id="6" pos="1847">
          <p15:clr>
            <a:srgbClr val="A4A3A4"/>
          </p15:clr>
        </p15:guide>
        <p15:guide id="7" pos="2281">
          <p15:clr>
            <a:srgbClr val="A4A3A4"/>
          </p15:clr>
        </p15:guide>
        <p15:guide id="8" pos="3255">
          <p15:clr>
            <a:srgbClr val="A4A3A4"/>
          </p15:clr>
        </p15:guide>
        <p15:guide id="9" pos="3689">
          <p15:clr>
            <a:srgbClr val="A4A3A4"/>
          </p15:clr>
        </p15:guide>
        <p15:guide id="10" pos="4663">
          <p15:clr>
            <a:srgbClr val="A4A3A4"/>
          </p15:clr>
        </p15:guide>
        <p15:guide id="11" pos="5097">
          <p15:clr>
            <a:srgbClr val="A4A3A4"/>
          </p15:clr>
        </p15:guide>
        <p15:guide id="12" pos="6071">
          <p15:clr>
            <a:srgbClr val="A4A3A4"/>
          </p15:clr>
        </p15:guide>
        <p15:guide id="13" pos="6505">
          <p15:clr>
            <a:srgbClr val="A4A3A4"/>
          </p15:clr>
        </p15:guide>
        <p15:guide id="14" pos="7493">
          <p15:clr>
            <a:srgbClr val="A4A3A4"/>
          </p15:clr>
        </p15:guide>
        <p15:guide id="15" pos="7936">
          <p15:clr>
            <a:srgbClr val="A4A3A4"/>
          </p15:clr>
        </p15:guide>
        <p15:guide id="16" pos="8897">
          <p15:clr>
            <a:srgbClr val="A4A3A4"/>
          </p15:clr>
        </p15:guide>
        <p15:guide id="17" pos="9317">
          <p15:clr>
            <a:srgbClr val="A4A3A4"/>
          </p15:clr>
        </p15:guide>
        <p15:guide id="18" pos="10292">
          <p15:clr>
            <a:srgbClr val="A4A3A4"/>
          </p15:clr>
        </p15:guide>
        <p15:guide id="19" pos="10740">
          <p15:clr>
            <a:srgbClr val="A4A3A4"/>
          </p15:clr>
        </p15:guide>
        <p15:guide id="20" pos="11703">
          <p15:clr>
            <a:srgbClr val="A4A3A4"/>
          </p15:clr>
        </p15:guide>
        <p15:guide id="21" pos="12137">
          <p15:clr>
            <a:srgbClr val="A4A3A4"/>
          </p15:clr>
        </p15:guide>
        <p15:guide id="22" pos="13105">
          <p15:clr>
            <a:srgbClr val="A4A3A4"/>
          </p15:clr>
        </p15:guide>
        <p15:guide id="23" pos="13545">
          <p15:clr>
            <a:srgbClr val="A4A3A4"/>
          </p15:clr>
        </p15:guide>
        <p15:guide id="24" pos="14513">
          <p15:clr>
            <a:srgbClr val="A4A3A4"/>
          </p15:clr>
        </p15:guide>
        <p15:guide id="25" pos="14953">
          <p15:clr>
            <a:srgbClr val="A4A3A4"/>
          </p15:clr>
        </p15:guide>
        <p15:guide id="26" pos="15921">
          <p15:clr>
            <a:srgbClr val="A4A3A4"/>
          </p15:clr>
        </p15:guide>
        <p15:guide id="27" pos="16356">
          <p15:clr>
            <a:srgbClr val="A4A3A4"/>
          </p15:clr>
        </p15:guide>
        <p15:guide id="28" orient="horz" pos="2145">
          <p15:clr>
            <a:srgbClr val="5ACBF0"/>
          </p15:clr>
        </p15:guide>
        <p15:guide id="29" orient="horz" pos="3013">
          <p15:clr>
            <a:srgbClr val="5ACBF0"/>
          </p15:clr>
        </p15:guide>
        <p15:guide id="30" orient="horz" pos="683">
          <p15:clr>
            <a:srgbClr val="5ACBF0"/>
          </p15:clr>
        </p15:guide>
      </p15:sldGuideLst>
    </p:ext>
  </p:extLst>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190518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1847">
          <p15:clr>
            <a:srgbClr val="A4A3A4"/>
          </p15:clr>
        </p15:guide>
        <p15:guide id="7" pos="2281">
          <p15:clr>
            <a:srgbClr val="A4A3A4"/>
          </p15:clr>
        </p15:guide>
        <p15:guide id="8" pos="3255">
          <p15:clr>
            <a:srgbClr val="A4A3A4"/>
          </p15:clr>
        </p15:guide>
        <p15:guide id="9" pos="3689">
          <p15:clr>
            <a:srgbClr val="A4A3A4"/>
          </p15:clr>
        </p15:guide>
        <p15:guide id="10" pos="4663">
          <p15:clr>
            <a:srgbClr val="A4A3A4"/>
          </p15:clr>
        </p15:guide>
        <p15:guide id="11" pos="5097">
          <p15:clr>
            <a:srgbClr val="A4A3A4"/>
          </p15:clr>
        </p15:guide>
        <p15:guide id="12" pos="6071">
          <p15:clr>
            <a:srgbClr val="A4A3A4"/>
          </p15:clr>
        </p15:guide>
        <p15:guide id="13" pos="6505">
          <p15:clr>
            <a:srgbClr val="A4A3A4"/>
          </p15:clr>
        </p15:guide>
        <p15:guide id="14" pos="7479">
          <p15:clr>
            <a:srgbClr val="A4A3A4"/>
          </p15:clr>
        </p15:guide>
        <p15:guide id="15" pos="7913">
          <p15:clr>
            <a:srgbClr val="A4A3A4"/>
          </p15:clr>
        </p15:guide>
        <p15:guide id="16" pos="8887">
          <p15:clr>
            <a:srgbClr val="A4A3A4"/>
          </p15:clr>
        </p15:guide>
        <p15:guide id="17" pos="9321">
          <p15:clr>
            <a:srgbClr val="A4A3A4"/>
          </p15:clr>
        </p15:guide>
        <p15:guide id="18" pos="10295">
          <p15:clr>
            <a:srgbClr val="A4A3A4"/>
          </p15:clr>
        </p15:guide>
        <p15:guide id="19" pos="10729">
          <p15:clr>
            <a:srgbClr val="A4A3A4"/>
          </p15:clr>
        </p15:guide>
        <p15:guide id="20" pos="11703">
          <p15:clr>
            <a:srgbClr val="A4A3A4"/>
          </p15:clr>
        </p15:guide>
        <p15:guide id="21" pos="12137">
          <p15:clr>
            <a:srgbClr val="A4A3A4"/>
          </p15:clr>
        </p15:guide>
        <p15:guide id="22" pos="13105">
          <p15:clr>
            <a:srgbClr val="A4A3A4"/>
          </p15:clr>
        </p15:guide>
        <p15:guide id="23" pos="13545">
          <p15:clr>
            <a:srgbClr val="A4A3A4"/>
          </p15:clr>
        </p15:guide>
        <p15:guide id="24" pos="14513">
          <p15:clr>
            <a:srgbClr val="A4A3A4"/>
          </p15:clr>
        </p15:guide>
        <p15:guide id="25" pos="14953">
          <p15:clr>
            <a:srgbClr val="A4A3A4"/>
          </p15:clr>
        </p15:guide>
        <p15:guide id="26" pos="15921">
          <p15:clr>
            <a:srgbClr val="A4A3A4"/>
          </p15:clr>
        </p15:guide>
        <p15:guide id="27" pos="16356">
          <p15:clr>
            <a:srgbClr val="A4A3A4"/>
          </p15:clr>
        </p15:guide>
        <p15:guide id="28" orient="horz" pos="2145">
          <p15:clr>
            <a:srgbClr val="5ACBF0"/>
          </p15:clr>
        </p15:guide>
        <p15:guide id="29" orient="horz" pos="3013">
          <p15:clr>
            <a:srgbClr val="5ACBF0"/>
          </p15:clr>
        </p15:guide>
        <p15:guide id="30" orient="horz" pos="683">
          <p15:clr>
            <a:srgbClr val="5ACBF0"/>
          </p15:clr>
        </p15:guide>
      </p15:sldGuideLst>
    </p:ext>
  </p:extLst>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9"/>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Thank you</a:t>
            </a:r>
          </a:p>
        </p:txBody>
      </p:sp>
    </p:spTree>
    <p:extLst>
      <p:ext uri="{BB962C8B-B14F-4D97-AF65-F5344CB8AC3E}">
        <p14:creationId xmlns:p14="http://schemas.microsoft.com/office/powerpoint/2010/main" val="37491375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23">
          <p15:clr>
            <a:srgbClr val="5ACBF0"/>
          </p15:clr>
        </p15:guide>
        <p15:guide id="3" orient="horz" pos="4529">
          <p15:clr>
            <a:srgbClr val="5ACBF0"/>
          </p15:clr>
        </p15:guide>
      </p15:sldGuideLst>
    </p:ext>
  </p:extLst>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Thank you phot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9"/>
            <a:ext cx="3948683" cy="498599"/>
          </a:xfrm>
          <a:noFill/>
        </p:spPr>
        <p:txBody>
          <a:bodyPr wrap="square"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Thank you</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DC1D8EF4-A5A1-4D2B-9918-9B027853453F}"/>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7762526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23">
          <p15:clr>
            <a:srgbClr val="5ACBF0"/>
          </p15:clr>
        </p15:guide>
        <p15:guide id="3" orient="horz" pos="4529">
          <p15:clr>
            <a:srgbClr val="5ACBF0"/>
          </p15:clr>
        </p15:guide>
      </p15:sldGuideLst>
    </p:ext>
  </p:extLst>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1" y="6161317"/>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32267"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000000"/>
                </a:solidFill>
                <a:effectLst/>
                <a:uLnTx/>
                <a:uFillTx/>
                <a:latin typeface="Segoe UI"/>
                <a:ea typeface="+mn-ea"/>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2DB3C5CC-AE72-496D-8E0F-9DEC4A52D5F7}"/>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82044" y="585789"/>
            <a:ext cx="2308795" cy="294139"/>
          </a:xfrm>
          <a:prstGeom prst="rect">
            <a:avLst/>
          </a:prstGeom>
        </p:spPr>
      </p:pic>
    </p:spTree>
    <p:extLst>
      <p:ext uri="{BB962C8B-B14F-4D97-AF65-F5344CB8AC3E}">
        <p14:creationId xmlns:p14="http://schemas.microsoft.com/office/powerpoint/2010/main" val="80457379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1" y="1436689"/>
            <a:ext cx="11018839"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269039"/>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63146913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143">
          <p15:clr>
            <a:srgbClr val="5ACBF0"/>
          </p15:clr>
        </p15:guide>
        <p15:guide id="2" orient="horz" pos="683">
          <p15:clr>
            <a:srgbClr val="5ACBF0"/>
          </p15:clr>
        </p15:guide>
      </p15:sldGuideLst>
    </p:ext>
  </p:extLst>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1_Blank 2">
    <p:bg>
      <p:bgPr>
        <a:solidFill>
          <a:schemeClr val="accent1"/>
        </a:solidFill>
        <a:effectLst/>
      </p:bgPr>
    </p:bg>
    <p:spTree>
      <p:nvGrpSpPr>
        <p:cNvPr id="1" name=""/>
        <p:cNvGrpSpPr/>
        <p:nvPr/>
      </p:nvGrpSpPr>
      <p:grpSpPr>
        <a:xfrm>
          <a:off x="0" y="0"/>
          <a:ext cx="0" cy="0"/>
          <a:chOff x="0" y="0"/>
          <a:chExt cx="0" cy="0"/>
        </a:xfrm>
      </p:grpSpPr>
      <p:pic>
        <p:nvPicPr>
          <p:cNvPr id="3" name="Picture 2" descr="A picture containing text&#10;&#10;Description automatically generated">
            <a:extLst>
              <a:ext uri="{FF2B5EF4-FFF2-40B4-BE49-F238E27FC236}">
                <a16:creationId xmlns:a16="http://schemas.microsoft.com/office/drawing/2014/main" id="{60755CEB-62C9-1139-6C03-5DED11ED1A3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1">
            <a:extLst>
              <a:ext uri="{FF2B5EF4-FFF2-40B4-BE49-F238E27FC236}">
                <a16:creationId xmlns:a16="http://schemas.microsoft.com/office/drawing/2014/main" id="{12E48867-A179-E615-5589-28BCF1E0406F}"/>
              </a:ext>
            </a:extLst>
          </p:cNvPr>
          <p:cNvSpPr>
            <a:spLocks noGrp="1"/>
          </p:cNvSpPr>
          <p:nvPr>
            <p:ph type="title" hasCustomPrompt="1"/>
          </p:nvPr>
        </p:nvSpPr>
        <p:spPr>
          <a:xfrm>
            <a:off x="582043" y="2425542"/>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a:extLst>
              <a:ext uri="{FF2B5EF4-FFF2-40B4-BE49-F238E27FC236}">
                <a16:creationId xmlns:a16="http://schemas.microsoft.com/office/drawing/2014/main" id="{59B03D9F-191A-8C14-7D79-0C3BCA34FB5B}"/>
              </a:ext>
            </a:extLst>
          </p:cNvPr>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6" name="Group 5">
            <a:extLst>
              <a:ext uri="{FF2B5EF4-FFF2-40B4-BE49-F238E27FC236}">
                <a16:creationId xmlns:a16="http://schemas.microsoft.com/office/drawing/2014/main" id="{65D68517-1354-84E4-ADA5-1D31A65263C2}"/>
              </a:ext>
            </a:extLst>
          </p:cNvPr>
          <p:cNvGrpSpPr/>
          <p:nvPr userDrawn="1"/>
        </p:nvGrpSpPr>
        <p:grpSpPr bwMode="black">
          <a:xfrm>
            <a:off x="582044" y="585789"/>
            <a:ext cx="2308795" cy="294139"/>
            <a:chOff x="582043" y="585788"/>
            <a:chExt cx="2308795" cy="294139"/>
          </a:xfrm>
        </p:grpSpPr>
        <p:pic>
          <p:nvPicPr>
            <p:cNvPr id="7" name="Picture 6">
              <a:extLst>
                <a:ext uri="{FF2B5EF4-FFF2-40B4-BE49-F238E27FC236}">
                  <a16:creationId xmlns:a16="http://schemas.microsoft.com/office/drawing/2014/main" id="{F4A7A7FA-49AF-7D56-7023-8A7CF7154AF9}"/>
                </a:ext>
              </a:extLst>
            </p:cNvPr>
            <p:cNvPicPr>
              <a:picLocks noChangeAspect="1"/>
            </p:cNvPicPr>
            <p:nvPr userDrawn="1"/>
          </p:nvPicPr>
          <p:blipFill rotWithShape="1">
            <a:blip r:embed="rId3" cstate="print">
              <a:lum bright="100000"/>
              <a:extLst>
                <a:ext uri="{28A0092B-C50C-407E-A947-70E740481C1C}">
                  <a14:useLocalDpi xmlns:a14="http://schemas.microsoft.com/office/drawing/2010/main"/>
                </a:ext>
              </a:extLst>
            </a:blip>
            <a:srcRect r="85089"/>
            <a:stretch/>
          </p:blipFill>
          <p:spPr bwMode="black">
            <a:xfrm>
              <a:off x="582043" y="585788"/>
              <a:ext cx="344263" cy="294139"/>
            </a:xfrm>
            <a:prstGeom prst="rect">
              <a:avLst/>
            </a:prstGeom>
          </p:spPr>
        </p:pic>
        <p:pic>
          <p:nvPicPr>
            <p:cNvPr id="8" name="Picture 7">
              <a:extLst>
                <a:ext uri="{FF2B5EF4-FFF2-40B4-BE49-F238E27FC236}">
                  <a16:creationId xmlns:a16="http://schemas.microsoft.com/office/drawing/2014/main" id="{83D695BB-5F1A-69B8-2105-04BEC8C60B51}"/>
                </a:ext>
              </a:extLst>
            </p:cNvPr>
            <p:cNvPicPr>
              <a:picLocks noChangeAspect="1"/>
            </p:cNvPicPr>
            <p:nvPr userDrawn="1"/>
          </p:nvPicPr>
          <p:blipFill rotWithShape="1">
            <a:blip r:embed="rId3" cstate="print">
              <a:lum bright="100000"/>
              <a:extLst>
                <a:ext uri="{28A0092B-C50C-407E-A947-70E740481C1C}">
                  <a14:useLocalDpi xmlns:a14="http://schemas.microsoft.com/office/drawing/2010/main"/>
                </a:ext>
              </a:extLst>
            </a:blip>
            <a:srcRect l="14911"/>
            <a:stretch/>
          </p:blipFill>
          <p:spPr bwMode="black">
            <a:xfrm>
              <a:off x="926306" y="585788"/>
              <a:ext cx="1964532" cy="294139"/>
            </a:xfrm>
            <a:prstGeom prst="rect">
              <a:avLst/>
            </a:prstGeom>
          </p:spPr>
        </p:pic>
      </p:grpSp>
    </p:spTree>
    <p:extLst>
      <p:ext uri="{BB962C8B-B14F-4D97-AF65-F5344CB8AC3E}">
        <p14:creationId xmlns:p14="http://schemas.microsoft.com/office/powerpoint/2010/main" val="350912211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94052138"/>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1606904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9074530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404771629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44989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39873867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9911055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AI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p:nvPicPr>
        <p:blipFill>
          <a:blip r:embed="rId2"/>
          <a:stretch>
            <a:fillRect/>
          </a:stretch>
        </p:blipFill>
        <p:spPr>
          <a:xfrm>
            <a:off x="582044" y="585789"/>
            <a:ext cx="2308795" cy="294139"/>
          </a:xfrm>
          <a:prstGeom prst="rect">
            <a:avLst/>
          </a:prstGeom>
        </p:spPr>
      </p:pic>
      <p:pic>
        <p:nvPicPr>
          <p:cNvPr id="6" name="Graphic 5">
            <a:extLst>
              <a:ext uri="{FF2B5EF4-FFF2-40B4-BE49-F238E27FC236}">
                <a16:creationId xmlns:a16="http://schemas.microsoft.com/office/drawing/2014/main" id="{F7A52431-DCFD-473D-980B-E667BAC2F19B}"/>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381250276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accent1"/>
                </a:solidFil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1875952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115425528"/>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17573534"/>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8528344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25609762"/>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99252841"/>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37715697"/>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56263336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8740900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23586245"/>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implicity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p:nvPicPr>
        <p:blipFill>
          <a:blip r:embed="rId2"/>
          <a:stretch>
            <a:fillRect/>
          </a:stretch>
        </p:blipFill>
        <p:spPr>
          <a:xfrm>
            <a:off x="582044" y="585789"/>
            <a:ext cx="2308795" cy="294139"/>
          </a:xfrm>
          <a:prstGeom prst="rect">
            <a:avLst/>
          </a:prstGeom>
        </p:spPr>
      </p:pic>
      <p:pic>
        <p:nvPicPr>
          <p:cNvPr id="3" name="Graphic 2">
            <a:extLst>
              <a:ext uri="{FF2B5EF4-FFF2-40B4-BE49-F238E27FC236}">
                <a16:creationId xmlns:a16="http://schemas.microsoft.com/office/drawing/2014/main" id="{AAD66E76-E933-412A-9841-907EA7843332}"/>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6731000" y="0"/>
            <a:ext cx="5461000" cy="6858000"/>
          </a:xfrm>
          <a:prstGeom prst="rect">
            <a:avLst/>
          </a:prstGeom>
        </p:spPr>
      </p:pic>
    </p:spTree>
    <p:extLst>
      <p:ext uri="{BB962C8B-B14F-4D97-AF65-F5344CB8AC3E}">
        <p14:creationId xmlns:p14="http://schemas.microsoft.com/office/powerpoint/2010/main" val="4469896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9058251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154285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7840268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3753164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356033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37890146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1687223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765374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Freeform: Shape 7">
            <a:extLst>
              <a:ext uri="{FF2B5EF4-FFF2-40B4-BE49-F238E27FC236}">
                <a16:creationId xmlns:a16="http://schemas.microsoft.com/office/drawing/2014/main" id="{53CBCB85-C14E-E1E1-2F77-9161F54A9839}"/>
              </a:ext>
            </a:extLst>
          </p:cNvPr>
          <p:cNvSpPr/>
          <p:nvPr/>
        </p:nvSpPr>
        <p:spPr>
          <a:xfrm>
            <a:off x="6284115" y="3378954"/>
            <a:ext cx="5907885" cy="3479046"/>
          </a:xfrm>
          <a:custGeom>
            <a:avLst/>
            <a:gdLst>
              <a:gd name="connsiteX0" fmla="*/ 5171297 w 5907885"/>
              <a:gd name="connsiteY0" fmla="*/ 284 h 3479046"/>
              <a:gd name="connsiteX1" fmla="*/ 5813217 w 5907885"/>
              <a:gd name="connsiteY1" fmla="*/ 114238 h 3479046"/>
              <a:gd name="connsiteX2" fmla="*/ 5907885 w 5907885"/>
              <a:gd name="connsiteY2" fmla="*/ 151524 h 3479046"/>
              <a:gd name="connsiteX3" fmla="*/ 5907885 w 5907885"/>
              <a:gd name="connsiteY3" fmla="*/ 3479046 h 3479046"/>
              <a:gd name="connsiteX4" fmla="*/ 0 w 5907885"/>
              <a:gd name="connsiteY4" fmla="*/ 3479046 h 3479046"/>
              <a:gd name="connsiteX5" fmla="*/ 3916974 w 5907885"/>
              <a:gd name="connsiteY5" fmla="*/ 405504 h 3479046"/>
              <a:gd name="connsiteX6" fmla="*/ 3959456 w 5907885"/>
              <a:gd name="connsiteY6" fmla="*/ 373857 h 3479046"/>
              <a:gd name="connsiteX7" fmla="*/ 5052215 w 5907885"/>
              <a:gd name="connsiteY7" fmla="*/ 1756 h 3479046"/>
              <a:gd name="connsiteX8" fmla="*/ 5171297 w 5907885"/>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7885" h="3479046">
                <a:moveTo>
                  <a:pt x="5171297" y="284"/>
                </a:moveTo>
                <a:cubicBezTo>
                  <a:pt x="5389485" y="3908"/>
                  <a:pt x="5606422" y="42249"/>
                  <a:pt x="5813217" y="114238"/>
                </a:cubicBezTo>
                <a:lnTo>
                  <a:pt x="5907885" y="151524"/>
                </a:lnTo>
                <a:lnTo>
                  <a:pt x="5907885"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23000">
                <a:schemeClr val="bg2"/>
              </a:gs>
              <a:gs pos="100000">
                <a:schemeClr val="accent1">
                  <a:lumMod val="60000"/>
                  <a:lumOff val="40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Freeform: Shape 9">
            <a:extLst>
              <a:ext uri="{FF2B5EF4-FFF2-40B4-BE49-F238E27FC236}">
                <a16:creationId xmlns:a16="http://schemas.microsoft.com/office/drawing/2014/main" id="{08FC501D-276D-BD8E-FE4C-17483C7CC86B}"/>
              </a:ext>
            </a:extLst>
          </p:cNvPr>
          <p:cNvSpPr/>
          <p:nvPr/>
        </p:nvSpPr>
        <p:spPr>
          <a:xfrm flipH="1" flipV="1">
            <a:off x="0" y="0"/>
            <a:ext cx="2923855" cy="1479128"/>
          </a:xfrm>
          <a:custGeom>
            <a:avLst/>
            <a:gdLst>
              <a:gd name="connsiteX0" fmla="*/ 2923855 w 2923855"/>
              <a:gd name="connsiteY0" fmla="*/ 1479128 h 1479128"/>
              <a:gd name="connsiteX1" fmla="*/ 0 w 2923855"/>
              <a:gd name="connsiteY1" fmla="*/ 1479128 h 1479128"/>
              <a:gd name="connsiteX2" fmla="*/ 1368245 w 2923855"/>
              <a:gd name="connsiteY2" fmla="*/ 405504 h 1479128"/>
              <a:gd name="connsiteX3" fmla="*/ 1410727 w 2923855"/>
              <a:gd name="connsiteY3" fmla="*/ 373857 h 1479128"/>
              <a:gd name="connsiteX4" fmla="*/ 2503486 w 2923855"/>
              <a:gd name="connsiteY4" fmla="*/ 1756 h 1479128"/>
              <a:gd name="connsiteX5" fmla="*/ 2622568 w 2923855"/>
              <a:gd name="connsiteY5" fmla="*/ 284 h 1479128"/>
              <a:gd name="connsiteX6" fmla="*/ 2785835 w 2923855"/>
              <a:gd name="connsiteY6" fmla="*/ 9494 h 1479128"/>
              <a:gd name="connsiteX7" fmla="*/ 2923855 w 2923855"/>
              <a:gd name="connsiteY7" fmla="*/ 28352 h 1479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23855" h="1479128">
                <a:moveTo>
                  <a:pt x="2923855" y="1479128"/>
                </a:moveTo>
                <a:lnTo>
                  <a:pt x="0" y="1479128"/>
                </a:lnTo>
                <a:lnTo>
                  <a:pt x="1368245" y="405504"/>
                </a:lnTo>
                <a:lnTo>
                  <a:pt x="1410727" y="373857"/>
                </a:lnTo>
                <a:cubicBezTo>
                  <a:pt x="1742357" y="139664"/>
                  <a:pt x="2122368" y="17528"/>
                  <a:pt x="2503486" y="1756"/>
                </a:cubicBezTo>
                <a:cubicBezTo>
                  <a:pt x="2543187" y="114"/>
                  <a:pt x="2582898" y="-375"/>
                  <a:pt x="2622568" y="284"/>
                </a:cubicBezTo>
                <a:cubicBezTo>
                  <a:pt x="2677115" y="1190"/>
                  <a:pt x="2731584" y="4266"/>
                  <a:pt x="2785835" y="9494"/>
                </a:cubicBezTo>
                <a:lnTo>
                  <a:pt x="2923855" y="28352"/>
                </a:lnTo>
                <a:close/>
              </a:path>
            </a:pathLst>
          </a:custGeom>
          <a:gradFill>
            <a:gsLst>
              <a:gs pos="33000">
                <a:schemeClr val="bg2"/>
              </a:gs>
              <a:gs pos="100000">
                <a:schemeClr val="accent1">
                  <a:lumMod val="60000"/>
                  <a:lumOff val="4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73585911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96780949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urity 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2240"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224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p:nvPicPr>
        <p:blipFill>
          <a:blip r:embed="rId2"/>
          <a:stretch>
            <a:fillRect/>
          </a:stretch>
        </p:blipFill>
        <p:spPr>
          <a:xfrm>
            <a:off x="582044" y="585789"/>
            <a:ext cx="2308795" cy="294139"/>
          </a:xfrm>
          <a:prstGeom prst="rect">
            <a:avLst/>
          </a:prstGeom>
        </p:spPr>
      </p:pic>
      <p:pic>
        <p:nvPicPr>
          <p:cNvPr id="10" name="Graphic 9">
            <a:extLst>
              <a:ext uri="{FF2B5EF4-FFF2-40B4-BE49-F238E27FC236}">
                <a16:creationId xmlns:a16="http://schemas.microsoft.com/office/drawing/2014/main" id="{0D5D4CBA-07EB-4CCF-BEB7-6F3185DCC670}"/>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4057973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52562166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22258356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61629762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90761252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5821796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Quot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6972"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7" name="Picture 6">
            <a:extLst>
              <a:ext uri="{FF2B5EF4-FFF2-40B4-BE49-F238E27FC236}">
                <a16:creationId xmlns:a16="http://schemas.microsoft.com/office/drawing/2014/main" id="{8EF7F8A9-CB63-4BA7-8A0E-637BFA251A89}"/>
              </a:ext>
            </a:extLst>
          </p:cNvPr>
          <p:cNvPicPr>
            <a:picLocks noChangeAspect="1"/>
          </p:cNvPicPr>
          <p:nvPr/>
        </p:nvPicPr>
        <p:blipFill>
          <a:blip r:embed="rId2"/>
          <a:stretch>
            <a:fillRect/>
          </a:stretch>
        </p:blipFill>
        <p:spPr bwMode="black">
          <a:xfrm>
            <a:off x="549201" y="1177602"/>
            <a:ext cx="2514666" cy="2251398"/>
          </a:xfrm>
          <a:prstGeom prst="rect">
            <a:avLst/>
          </a:prstGeom>
        </p:spPr>
      </p:pic>
    </p:spTree>
    <p:extLst>
      <p:ext uri="{BB962C8B-B14F-4D97-AF65-F5344CB8AC3E}">
        <p14:creationId xmlns:p14="http://schemas.microsoft.com/office/powerpoint/2010/main" val="441237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Quote yellow">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5384"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53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53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6" name="Picture 5">
            <a:extLst>
              <a:ext uri="{FF2B5EF4-FFF2-40B4-BE49-F238E27FC236}">
                <a16:creationId xmlns:a16="http://schemas.microsoft.com/office/drawing/2014/main" id="{DD6A131B-0EEE-4C13-90D1-99AA5B3DC4ED}"/>
              </a:ext>
              <a:ext uri="{C183D7F6-B498-43B3-948B-1728B52AA6E4}">
                <adec:decorative xmlns:adec="http://schemas.microsoft.com/office/drawing/2017/decorative" val="1"/>
              </a:ext>
            </a:extLst>
          </p:cNvPr>
          <p:cNvPicPr>
            <a:picLocks noChangeAspect="1"/>
          </p:cNvPicPr>
          <p:nvPr/>
        </p:nvPicPr>
        <p:blipFill>
          <a:blip r:embed="rId2"/>
          <a:srcRect/>
          <a:stretch/>
        </p:blipFill>
        <p:spPr>
          <a:xfrm>
            <a:off x="584200" y="1201415"/>
            <a:ext cx="2062492" cy="1842493"/>
          </a:xfrm>
          <a:prstGeom prst="rect">
            <a:avLst/>
          </a:prstGeom>
        </p:spPr>
      </p:pic>
    </p:spTree>
    <p:extLst>
      <p:ext uri="{BB962C8B-B14F-4D97-AF65-F5344CB8AC3E}">
        <p14:creationId xmlns:p14="http://schemas.microsoft.com/office/powerpoint/2010/main" val="34526785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Quote gree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6972"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7" name="Picture 6">
            <a:extLst>
              <a:ext uri="{FF2B5EF4-FFF2-40B4-BE49-F238E27FC236}">
                <a16:creationId xmlns:a16="http://schemas.microsoft.com/office/drawing/2014/main" id="{8EF7F8A9-CB63-4BA7-8A0E-637BFA251A89}"/>
              </a:ext>
            </a:extLst>
          </p:cNvPr>
          <p:cNvPicPr>
            <a:picLocks noChangeAspect="1"/>
          </p:cNvPicPr>
          <p:nvPr/>
        </p:nvPicPr>
        <p:blipFill>
          <a:blip r:embed="rId2"/>
          <a:stretch>
            <a:fillRect/>
          </a:stretch>
        </p:blipFill>
        <p:spPr bwMode="black">
          <a:xfrm>
            <a:off x="549201" y="1177602"/>
            <a:ext cx="2514666" cy="2251398"/>
          </a:xfrm>
          <a:prstGeom prst="rect">
            <a:avLst/>
          </a:prstGeom>
        </p:spPr>
      </p:pic>
    </p:spTree>
    <p:extLst>
      <p:ext uri="{BB962C8B-B14F-4D97-AF65-F5344CB8AC3E}">
        <p14:creationId xmlns:p14="http://schemas.microsoft.com/office/powerpoint/2010/main" val="36764101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Demo slid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87859379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Demo slide yellow">
    <p:bg>
      <p:bgPr>
        <a:solidFill>
          <a:srgbClr val="FFB9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0608707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2">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B483D14-DC3C-45F3-855E-02B5FD4CDF8D}"/>
              </a:ext>
            </a:extLst>
          </p:cNvPr>
          <p:cNvPicPr>
            <a:picLocks noChangeAspect="1"/>
          </p:cNvPicPr>
          <p:nvPr/>
        </p:nvPicPr>
        <p:blipFill>
          <a:blip r:embed="rId2"/>
          <a:stretch>
            <a:fillRect/>
          </a:stretch>
        </p:blipFill>
        <p:spPr>
          <a:xfrm>
            <a:off x="582043" y="585788"/>
            <a:ext cx="2308795" cy="29413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9" name="Graphic 18">
            <a:extLst>
              <a:ext uri="{FF2B5EF4-FFF2-40B4-BE49-F238E27FC236}">
                <a16:creationId xmlns:a16="http://schemas.microsoft.com/office/drawing/2014/main" id="{3FBDEDB6-A84F-40BC-B54B-238AED6B041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bwMode="invGray">
          <a:xfrm>
            <a:off x="4393915" y="0"/>
            <a:ext cx="7798085" cy="6858000"/>
          </a:xfrm>
          <a:prstGeom prst="rect">
            <a:avLst/>
          </a:prstGeom>
        </p:spPr>
      </p:pic>
      <p:sp>
        <p:nvSpPr>
          <p:cNvPr id="25" name="Freeform: Shape 24">
            <a:extLst>
              <a:ext uri="{FF2B5EF4-FFF2-40B4-BE49-F238E27FC236}">
                <a16:creationId xmlns:a16="http://schemas.microsoft.com/office/drawing/2014/main" id="{72B44542-6FEA-4633-9FA4-2E7E2381276D}"/>
              </a:ext>
            </a:extLst>
          </p:cNvPr>
          <p:cNvSpPr/>
          <p:nvPr/>
        </p:nvSpPr>
        <p:spPr bwMode="auto">
          <a:xfrm rot="17674506">
            <a:off x="10794396" y="4611776"/>
            <a:ext cx="635802" cy="2665253"/>
          </a:xfrm>
          <a:custGeom>
            <a:avLst/>
            <a:gdLst>
              <a:gd name="connsiteX0" fmla="*/ 610820 w 635802"/>
              <a:gd name="connsiteY0" fmla="*/ 194160 h 2665253"/>
              <a:gd name="connsiteX1" fmla="*/ 635802 w 635802"/>
              <a:gd name="connsiteY1" fmla="*/ 317901 h 2665253"/>
              <a:gd name="connsiteX2" fmla="*/ 635802 w 635802"/>
              <a:gd name="connsiteY2" fmla="*/ 2374494 h 2665253"/>
              <a:gd name="connsiteX3" fmla="*/ 0 w 635802"/>
              <a:gd name="connsiteY3" fmla="*/ 2665253 h 2665253"/>
              <a:gd name="connsiteX4" fmla="*/ 0 w 635802"/>
              <a:gd name="connsiteY4" fmla="*/ 317901 h 2665253"/>
              <a:gd name="connsiteX5" fmla="*/ 317901 w 635802"/>
              <a:gd name="connsiteY5" fmla="*/ 0 h 2665253"/>
              <a:gd name="connsiteX6" fmla="*/ 610820 w 635802"/>
              <a:gd name="connsiteY6" fmla="*/ 194160 h 2665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802" h="2665253">
                <a:moveTo>
                  <a:pt x="610820" y="194160"/>
                </a:moveTo>
                <a:cubicBezTo>
                  <a:pt x="626906" y="232193"/>
                  <a:pt x="635802" y="274008"/>
                  <a:pt x="635802" y="317901"/>
                </a:cubicBezTo>
                <a:lnTo>
                  <a:pt x="635802" y="2374494"/>
                </a:lnTo>
                <a:lnTo>
                  <a:pt x="0" y="2665253"/>
                </a:lnTo>
                <a:lnTo>
                  <a:pt x="0" y="317901"/>
                </a:lnTo>
                <a:cubicBezTo>
                  <a:pt x="-1" y="142329"/>
                  <a:pt x="142328" y="0"/>
                  <a:pt x="317901" y="0"/>
                </a:cubicBezTo>
                <a:cubicBezTo>
                  <a:pt x="449580" y="0"/>
                  <a:pt x="562559" y="80060"/>
                  <a:pt x="610820" y="19416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1" name="Freeform: Shape 20">
            <a:extLst>
              <a:ext uri="{FF2B5EF4-FFF2-40B4-BE49-F238E27FC236}">
                <a16:creationId xmlns:a16="http://schemas.microsoft.com/office/drawing/2014/main" id="{F3335884-C023-4224-A943-917B878BC8D4}"/>
              </a:ext>
            </a:extLst>
          </p:cNvPr>
          <p:cNvSpPr/>
          <p:nvPr/>
        </p:nvSpPr>
        <p:spPr bwMode="auto">
          <a:xfrm>
            <a:off x="4410930" y="0"/>
            <a:ext cx="3165243" cy="1270495"/>
          </a:xfrm>
          <a:custGeom>
            <a:avLst/>
            <a:gdLst>
              <a:gd name="connsiteX0" fmla="*/ 0 w 3165243"/>
              <a:gd name="connsiteY0" fmla="*/ 0 h 1270495"/>
              <a:gd name="connsiteX1" fmla="*/ 1528791 w 3165243"/>
              <a:gd name="connsiteY1" fmla="*/ 0 h 1270495"/>
              <a:gd name="connsiteX2" fmla="*/ 2979476 w 3165243"/>
              <a:gd name="connsiteY2" fmla="*/ 663413 h 1270495"/>
              <a:gd name="connsiteX3" fmla="*/ 3136370 w 3165243"/>
              <a:gd name="connsiteY3" fmla="*/ 1084728 h 1270495"/>
              <a:gd name="connsiteX4" fmla="*/ 2715055 w 3165243"/>
              <a:gd name="connsiteY4" fmla="*/ 1241622 h 1270495"/>
              <a:gd name="connsiteX5" fmla="*/ 0 w 3165243"/>
              <a:gd name="connsiteY5" fmla="*/ 0 h 127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65243" h="1270495">
                <a:moveTo>
                  <a:pt x="0" y="0"/>
                </a:moveTo>
                <a:lnTo>
                  <a:pt x="1528791" y="0"/>
                </a:lnTo>
                <a:lnTo>
                  <a:pt x="2979476" y="663413"/>
                </a:lnTo>
                <a:cubicBezTo>
                  <a:pt x="3139144" y="736431"/>
                  <a:pt x="3209388" y="925060"/>
                  <a:pt x="3136370" y="1084728"/>
                </a:cubicBezTo>
                <a:cubicBezTo>
                  <a:pt x="3063352" y="1244396"/>
                  <a:pt x="2874723" y="1314640"/>
                  <a:pt x="2715055" y="1241622"/>
                </a:cubicBezTo>
                <a:lnTo>
                  <a:pt x="0" y="0"/>
                </a:ln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28017490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Demo slide green">
    <p:bg>
      <p:bgPr>
        <a:solidFill>
          <a:srgbClr val="107C1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6946387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1_Demo slide Dk Blu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360090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2_Demo slide Dk Green">
    <p:bg>
      <p:bgPr>
        <a:solidFill>
          <a:srgbClr val="054B1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6013657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Section Titl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5235483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1_Section Title blu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29208075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2_Section Title blue">
    <p:bg>
      <p:bgPr>
        <a:solidFill>
          <a:srgbClr val="054B1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9942878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Section Title yellow">
    <p:bg>
      <p:bgPr>
        <a:solidFill>
          <a:srgbClr val="FFB9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802289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Section Title green">
    <p:bg>
      <p:bgPr>
        <a:solidFill>
          <a:srgbClr val="107C1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906679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1_Section Title DkBlu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402736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2_Section Title Dk Green">
    <p:bg>
      <p:bgPr>
        <a:solidFill>
          <a:srgbClr val="054B1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1360213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Identity and Access Management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p:nvPicPr>
        <p:blipFill>
          <a:blip r:embed="rId2"/>
          <a:stretch>
            <a:fillRect/>
          </a:stretch>
        </p:blipFill>
        <p:spPr>
          <a:xfrm>
            <a:off x="582044" y="585789"/>
            <a:ext cx="2308795" cy="294139"/>
          </a:xfrm>
          <a:prstGeom prst="rect">
            <a:avLst/>
          </a:prstGeom>
        </p:spPr>
      </p:pic>
      <p:pic>
        <p:nvPicPr>
          <p:cNvPr id="6" name="Graphic 5">
            <a:extLst>
              <a:ext uri="{FF2B5EF4-FFF2-40B4-BE49-F238E27FC236}">
                <a16:creationId xmlns:a16="http://schemas.microsoft.com/office/drawing/2014/main" id="{E8C58369-026C-4974-B869-BE8D4ADCB870}"/>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r="-18"/>
          <a:stretch/>
        </p:blipFill>
        <p:spPr bwMode="invGray">
          <a:xfrm>
            <a:off x="7076792" y="0"/>
            <a:ext cx="5115208" cy="6858000"/>
          </a:xfrm>
          <a:prstGeom prst="rect">
            <a:avLst/>
          </a:prstGeom>
        </p:spPr>
      </p:pic>
    </p:spTree>
    <p:extLst>
      <p:ext uri="{BB962C8B-B14F-4D97-AF65-F5344CB8AC3E}">
        <p14:creationId xmlns:p14="http://schemas.microsoft.com/office/powerpoint/2010/main" val="11796568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Section title - Threat detec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E1B2F99-8E84-6040-8D67-9859BF2580C4}"/>
              </a:ext>
            </a:extLst>
          </p:cNvPr>
          <p:cNvSpPr/>
          <p:nvPr/>
        </p:nvSpPr>
        <p:spPr bwMode="auto">
          <a:xfrm>
            <a:off x="5270500" y="0"/>
            <a:ext cx="69215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5" name="Picture 4">
            <a:extLst>
              <a:ext uri="{FF2B5EF4-FFF2-40B4-BE49-F238E27FC236}">
                <a16:creationId xmlns:a16="http://schemas.microsoft.com/office/drawing/2014/main" id="{57AA630A-F1CE-3240-9874-C76F0B95FC3C}"/>
              </a:ext>
            </a:extLst>
          </p:cNvPr>
          <p:cNvPicPr>
            <a:picLocks noChangeAspect="1"/>
          </p:cNvPicPr>
          <p:nvPr/>
        </p:nvPicPr>
        <p:blipFill>
          <a:blip r:embed="rId2"/>
          <a:stretch>
            <a:fillRect/>
          </a:stretch>
        </p:blipFill>
        <p:spPr>
          <a:xfrm>
            <a:off x="6197533" y="1064712"/>
            <a:ext cx="5024048" cy="4379659"/>
          </a:xfrm>
          <a:prstGeom prst="rect">
            <a:avLst/>
          </a:prstGeom>
        </p:spPr>
      </p:pic>
    </p:spTree>
    <p:extLst>
      <p:ext uri="{BB962C8B-B14F-4D97-AF65-F5344CB8AC3E}">
        <p14:creationId xmlns:p14="http://schemas.microsoft.com/office/powerpoint/2010/main" val="33488356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Section title - Comprehensive securit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85634B7-7348-3D4C-884C-574DBB5ACD92}"/>
              </a:ext>
            </a:extLst>
          </p:cNvPr>
          <p:cNvSpPr/>
          <p:nvPr/>
        </p:nvSpPr>
        <p:spPr bwMode="auto">
          <a:xfrm>
            <a:off x="5270500" y="0"/>
            <a:ext cx="6921500" cy="6858000"/>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3" name="Picture 2">
            <a:extLst>
              <a:ext uri="{FF2B5EF4-FFF2-40B4-BE49-F238E27FC236}">
                <a16:creationId xmlns:a16="http://schemas.microsoft.com/office/drawing/2014/main" id="{44097A09-7943-5649-B860-0C242F6430E1}"/>
              </a:ext>
            </a:extLst>
          </p:cNvPr>
          <p:cNvPicPr>
            <a:picLocks noChangeAspect="1"/>
          </p:cNvPicPr>
          <p:nvPr/>
        </p:nvPicPr>
        <p:blipFill rotWithShape="1">
          <a:blip r:embed="rId2"/>
          <a:srcRect l="12404" r="9346"/>
          <a:stretch/>
        </p:blipFill>
        <p:spPr>
          <a:xfrm>
            <a:off x="5270501" y="1315232"/>
            <a:ext cx="6921500" cy="4238669"/>
          </a:xfrm>
          <a:prstGeom prst="rect">
            <a:avLst/>
          </a:prstGeom>
        </p:spPr>
      </p:pic>
    </p:spTree>
    <p:extLst>
      <p:ext uri="{BB962C8B-B14F-4D97-AF65-F5344CB8AC3E}">
        <p14:creationId xmlns:p14="http://schemas.microsoft.com/office/powerpoint/2010/main" val="37947193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Section title - End-to-end security visibilit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6E5BB7F-3132-5D4C-AB53-07BD308F7C71}"/>
              </a:ext>
            </a:extLst>
          </p:cNvPr>
          <p:cNvSpPr/>
          <p:nvPr/>
        </p:nvSpPr>
        <p:spPr bwMode="auto">
          <a:xfrm>
            <a:off x="5270500" y="0"/>
            <a:ext cx="6921500" cy="6858000"/>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8" name="Picture 7">
            <a:extLst>
              <a:ext uri="{FF2B5EF4-FFF2-40B4-BE49-F238E27FC236}">
                <a16:creationId xmlns:a16="http://schemas.microsoft.com/office/drawing/2014/main" id="{1AC60BDD-CABB-8B4F-BFDB-1AAA8A20164C}"/>
              </a:ext>
            </a:extLst>
          </p:cNvPr>
          <p:cNvPicPr>
            <a:picLocks noChangeAspect="1"/>
          </p:cNvPicPr>
          <p:nvPr/>
        </p:nvPicPr>
        <p:blipFill rotWithShape="1">
          <a:blip r:embed="rId2"/>
          <a:srcRect l="8828" r="8209"/>
          <a:stretch/>
        </p:blipFill>
        <p:spPr>
          <a:xfrm>
            <a:off x="5270500" y="2322164"/>
            <a:ext cx="6921500" cy="2294285"/>
          </a:xfrm>
          <a:prstGeom prst="rect">
            <a:avLst/>
          </a:prstGeom>
        </p:spPr>
      </p:pic>
    </p:spTree>
    <p:extLst>
      <p:ext uri="{BB962C8B-B14F-4D97-AF65-F5344CB8AC3E}">
        <p14:creationId xmlns:p14="http://schemas.microsoft.com/office/powerpoint/2010/main" val="23148787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Section title - Risk managem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D46BD20-84B7-474B-8759-CD81E4655A25}"/>
              </a:ext>
            </a:extLst>
          </p:cNvPr>
          <p:cNvSpPr/>
          <p:nvPr/>
        </p:nvSpPr>
        <p:spPr bwMode="auto">
          <a:xfrm>
            <a:off x="5270500" y="0"/>
            <a:ext cx="6921500" cy="6858000"/>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10" name="Picture 9">
            <a:extLst>
              <a:ext uri="{FF2B5EF4-FFF2-40B4-BE49-F238E27FC236}">
                <a16:creationId xmlns:a16="http://schemas.microsoft.com/office/drawing/2014/main" id="{B1DAC3B3-181F-5149-B531-D73282A25D15}"/>
              </a:ext>
            </a:extLst>
          </p:cNvPr>
          <p:cNvPicPr>
            <a:picLocks noChangeAspect="1"/>
          </p:cNvPicPr>
          <p:nvPr/>
        </p:nvPicPr>
        <p:blipFill rotWithShape="1">
          <a:blip r:embed="rId2"/>
          <a:srcRect l="7666" t="4539" r="7270" b="6936"/>
          <a:stretch/>
        </p:blipFill>
        <p:spPr>
          <a:xfrm>
            <a:off x="5270499" y="-1"/>
            <a:ext cx="6921501" cy="6858001"/>
          </a:xfrm>
          <a:prstGeom prst="rect">
            <a:avLst/>
          </a:prstGeom>
        </p:spPr>
      </p:pic>
    </p:spTree>
    <p:extLst>
      <p:ext uri="{BB962C8B-B14F-4D97-AF65-F5344CB8AC3E}">
        <p14:creationId xmlns:p14="http://schemas.microsoft.com/office/powerpoint/2010/main" val="11260354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Section title - Secure identit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C11EAE-3A22-E84A-8BC8-11A0D824AB2E}"/>
              </a:ext>
            </a:extLst>
          </p:cNvPr>
          <p:cNvSpPr/>
          <p:nvPr/>
        </p:nvSpPr>
        <p:spPr bwMode="auto">
          <a:xfrm>
            <a:off x="5270500" y="0"/>
            <a:ext cx="6921500"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3" name="Picture 2">
            <a:extLst>
              <a:ext uri="{FF2B5EF4-FFF2-40B4-BE49-F238E27FC236}">
                <a16:creationId xmlns:a16="http://schemas.microsoft.com/office/drawing/2014/main" id="{F1130DED-49F2-7F4A-A1D8-D5BEF2F4F110}"/>
              </a:ext>
            </a:extLst>
          </p:cNvPr>
          <p:cNvPicPr>
            <a:picLocks noChangeAspect="1"/>
          </p:cNvPicPr>
          <p:nvPr/>
        </p:nvPicPr>
        <p:blipFill>
          <a:blip r:embed="rId2"/>
          <a:stretch>
            <a:fillRect/>
          </a:stretch>
        </p:blipFill>
        <p:spPr>
          <a:xfrm>
            <a:off x="5692066" y="901699"/>
            <a:ext cx="6245934" cy="4735013"/>
          </a:xfrm>
          <a:prstGeom prst="rect">
            <a:avLst/>
          </a:prstGeom>
        </p:spPr>
      </p:pic>
    </p:spTree>
    <p:extLst>
      <p:ext uri="{BB962C8B-B14F-4D97-AF65-F5344CB8AC3E}">
        <p14:creationId xmlns:p14="http://schemas.microsoft.com/office/powerpoint/2010/main" val="371512699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1_Section title - Secure identit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C11EAE-3A22-E84A-8BC8-11A0D824AB2E}"/>
              </a:ext>
            </a:extLst>
          </p:cNvPr>
          <p:cNvSpPr/>
          <p:nvPr/>
        </p:nvSpPr>
        <p:spPr bwMode="auto">
          <a:xfrm>
            <a:off x="5270500" y="0"/>
            <a:ext cx="69215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3" name="Picture 2">
            <a:extLst>
              <a:ext uri="{FF2B5EF4-FFF2-40B4-BE49-F238E27FC236}">
                <a16:creationId xmlns:a16="http://schemas.microsoft.com/office/drawing/2014/main" id="{F1130DED-49F2-7F4A-A1D8-D5BEF2F4F110}"/>
              </a:ext>
            </a:extLst>
          </p:cNvPr>
          <p:cNvPicPr>
            <a:picLocks noChangeAspect="1"/>
          </p:cNvPicPr>
          <p:nvPr/>
        </p:nvPicPr>
        <p:blipFill>
          <a:blip r:embed="rId2"/>
          <a:stretch>
            <a:fillRect/>
          </a:stretch>
        </p:blipFill>
        <p:spPr>
          <a:xfrm>
            <a:off x="5692066" y="901699"/>
            <a:ext cx="6245934" cy="4735013"/>
          </a:xfrm>
          <a:prstGeom prst="rect">
            <a:avLst/>
          </a:prstGeom>
        </p:spPr>
      </p:pic>
    </p:spTree>
    <p:extLst>
      <p:ext uri="{BB962C8B-B14F-4D97-AF65-F5344CB8AC3E}">
        <p14:creationId xmlns:p14="http://schemas.microsoft.com/office/powerpoint/2010/main" val="24074471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Section title - Risk mitiga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0D265D-AA9F-1B4D-9271-7954CC4C5428}"/>
              </a:ext>
            </a:extLst>
          </p:cNvPr>
          <p:cNvSpPr/>
          <p:nvPr/>
        </p:nvSpPr>
        <p:spPr bwMode="auto">
          <a:xfrm>
            <a:off x="5270500" y="0"/>
            <a:ext cx="6921500" cy="6858000"/>
          </a:xfrm>
          <a:prstGeom prst="rect">
            <a:avLst/>
          </a:prstGeom>
          <a:solidFill>
            <a:srgbClr val="054B1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7" name="Graphic 6">
            <a:extLst>
              <a:ext uri="{FF2B5EF4-FFF2-40B4-BE49-F238E27FC236}">
                <a16:creationId xmlns:a16="http://schemas.microsoft.com/office/drawing/2014/main" id="{B55BBCEC-22DB-8F44-AC0C-CED390E2A832}"/>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6863833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627807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742939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Thank you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Thank you</a:t>
            </a:r>
          </a:p>
        </p:txBody>
      </p:sp>
    </p:spTree>
    <p:extLst>
      <p:ext uri="{BB962C8B-B14F-4D97-AF65-F5344CB8AC3E}">
        <p14:creationId xmlns:p14="http://schemas.microsoft.com/office/powerpoint/2010/main" val="37380236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 Title square photo placeholder">
    <p:bg>
      <p:bgRef idx="1001">
        <a:schemeClr val="bg2"/>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9861522-4B83-496F-B783-60079A7F201B}"/>
              </a:ext>
            </a:extLst>
          </p:cNvPr>
          <p:cNvSpPr/>
          <p:nvPr/>
        </p:nvSpPr>
        <p:spPr bwMode="auto">
          <a:xfrm>
            <a:off x="5334000" y="0"/>
            <a:ext cx="6858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3" name="Picture 12">
            <a:extLst>
              <a:ext uri="{FF2B5EF4-FFF2-40B4-BE49-F238E27FC236}">
                <a16:creationId xmlns:a16="http://schemas.microsoft.com/office/drawing/2014/main" id="{ED2EF16D-D401-4DD1-BD2B-1417889AD2A5}"/>
              </a:ext>
            </a:extLst>
          </p:cNvPr>
          <p:cNvPicPr>
            <a:picLocks noChangeAspect="1"/>
          </p:cNvPicPr>
          <p:nvPr/>
        </p:nvPicPr>
        <p:blipFill>
          <a:blip r:embed="rId2"/>
          <a:stretch>
            <a:fillRect/>
          </a:stretch>
        </p:blipFill>
        <p:spPr>
          <a:xfrm>
            <a:off x="582043" y="585788"/>
            <a:ext cx="2308795" cy="294139"/>
          </a:xfrm>
          <a:prstGeom prst="rect">
            <a:avLst/>
          </a:prstGeom>
        </p:spPr>
      </p:pic>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1F9ED9A-FBBB-45FF-A5CF-ED4786662DCE}"/>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6388330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Thank you phot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5" y="3035808"/>
            <a:ext cx="3948683"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1"/>
                </a:solidFill>
                <a:effectLst/>
                <a:latin typeface="+mj-lt"/>
                <a:ea typeface="+mn-ea"/>
                <a:cs typeface="Segoe UI" pitchFamily="34" charset="0"/>
              </a:defRPr>
            </a:lvl1pPr>
          </a:lstStyle>
          <a:p>
            <a:r>
              <a:rPr lang="en-US"/>
              <a:t>Thank you</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DC1D8EF4-A5A1-4D2B-9918-9B027853453F}"/>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5154756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2DB3C5CC-AE72-496D-8E0F-9DEC4A52D5F7}"/>
              </a:ext>
            </a:extLst>
          </p:cNvPr>
          <p:cNvPicPr>
            <a:picLocks noChangeAspect="1"/>
          </p:cNvPicPr>
          <p:nvPr/>
        </p:nvPicPr>
        <p:blipFill>
          <a:blip r:embed="rId2"/>
          <a:stretch>
            <a:fillRect/>
          </a:stretch>
        </p:blipFill>
        <p:spPr>
          <a:xfrm>
            <a:off x="582043" y="585788"/>
            <a:ext cx="2308795" cy="294139"/>
          </a:xfrm>
          <a:prstGeom prst="rect">
            <a:avLst/>
          </a:prstGeom>
        </p:spPr>
      </p:pic>
    </p:spTree>
    <p:extLst>
      <p:ext uri="{BB962C8B-B14F-4D97-AF65-F5344CB8AC3E}">
        <p14:creationId xmlns:p14="http://schemas.microsoft.com/office/powerpoint/2010/main" val="20820054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38827256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32C74-82F4-2A29-889B-EF23CEE6AA4F}"/>
              </a:ext>
            </a:extLst>
          </p:cNvPr>
          <p:cNvSpPr>
            <a:spLocks noGrp="1"/>
          </p:cNvSpPr>
          <p:nvPr>
            <p:ph type="ctrTitle"/>
          </p:nvPr>
        </p:nvSpPr>
        <p:spPr>
          <a:xfrm>
            <a:off x="1066801" y="1122363"/>
            <a:ext cx="6211185" cy="2305246"/>
          </a:xfrm>
        </p:spPr>
        <p:txBody>
          <a:bodyPr anchor="b">
            <a:normAutofit/>
          </a:bodyPr>
          <a:lstStyle>
            <a:lvl1pPr algn="l">
              <a:lnSpc>
                <a:spcPct val="100000"/>
              </a:lnSpc>
              <a:defRPr sz="3600"/>
            </a:lvl1pPr>
          </a:lstStyle>
          <a:p>
            <a:r>
              <a:rPr lang="en-US"/>
              <a:t>Click to edit Master title style</a:t>
            </a:r>
          </a:p>
        </p:txBody>
      </p:sp>
      <p:sp>
        <p:nvSpPr>
          <p:cNvPr id="3" name="Subtitle 2">
            <a:extLst>
              <a:ext uri="{FF2B5EF4-FFF2-40B4-BE49-F238E27FC236}">
                <a16:creationId xmlns:a16="http://schemas.microsoft.com/office/drawing/2014/main" id="{74ACADD6-278F-604C-8A38-BBBAFC6754E8}"/>
              </a:ext>
            </a:extLst>
          </p:cNvPr>
          <p:cNvSpPr>
            <a:spLocks noGrp="1"/>
          </p:cNvSpPr>
          <p:nvPr>
            <p:ph type="subTitle" idx="1"/>
          </p:nvPr>
        </p:nvSpPr>
        <p:spPr>
          <a:xfrm>
            <a:off x="1066802" y="3549048"/>
            <a:ext cx="5029198" cy="195627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Freeform: Shape 7">
            <a:extLst>
              <a:ext uri="{FF2B5EF4-FFF2-40B4-BE49-F238E27FC236}">
                <a16:creationId xmlns:a16="http://schemas.microsoft.com/office/drawing/2014/main" id="{B96217D3-0BE9-B9ED-3F51-2706DA6477A4}"/>
              </a:ext>
            </a:extLst>
          </p:cNvPr>
          <p:cNvSpPr/>
          <p:nvPr/>
        </p:nvSpPr>
        <p:spPr>
          <a:xfrm>
            <a:off x="6284115" y="3378954"/>
            <a:ext cx="5907885" cy="3479046"/>
          </a:xfrm>
          <a:custGeom>
            <a:avLst/>
            <a:gdLst>
              <a:gd name="connsiteX0" fmla="*/ 5171297 w 5907885"/>
              <a:gd name="connsiteY0" fmla="*/ 284 h 3479046"/>
              <a:gd name="connsiteX1" fmla="*/ 5813217 w 5907885"/>
              <a:gd name="connsiteY1" fmla="*/ 114238 h 3479046"/>
              <a:gd name="connsiteX2" fmla="*/ 5907885 w 5907885"/>
              <a:gd name="connsiteY2" fmla="*/ 151524 h 3479046"/>
              <a:gd name="connsiteX3" fmla="*/ 5907885 w 5907885"/>
              <a:gd name="connsiteY3" fmla="*/ 3479046 h 3479046"/>
              <a:gd name="connsiteX4" fmla="*/ 0 w 5907885"/>
              <a:gd name="connsiteY4" fmla="*/ 3479046 h 3479046"/>
              <a:gd name="connsiteX5" fmla="*/ 3916974 w 5907885"/>
              <a:gd name="connsiteY5" fmla="*/ 405504 h 3479046"/>
              <a:gd name="connsiteX6" fmla="*/ 3959456 w 5907885"/>
              <a:gd name="connsiteY6" fmla="*/ 373857 h 3479046"/>
              <a:gd name="connsiteX7" fmla="*/ 5052215 w 5907885"/>
              <a:gd name="connsiteY7" fmla="*/ 1756 h 3479046"/>
              <a:gd name="connsiteX8" fmla="*/ 5171297 w 5907885"/>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7885" h="3479046">
                <a:moveTo>
                  <a:pt x="5171297" y="284"/>
                </a:moveTo>
                <a:cubicBezTo>
                  <a:pt x="5389485" y="3908"/>
                  <a:pt x="5606422" y="42249"/>
                  <a:pt x="5813217" y="114238"/>
                </a:cubicBezTo>
                <a:lnTo>
                  <a:pt x="5907885" y="151524"/>
                </a:lnTo>
                <a:lnTo>
                  <a:pt x="5907885"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23000">
                <a:schemeClr val="bg2"/>
              </a:gs>
              <a:gs pos="100000">
                <a:schemeClr val="accent1">
                  <a:lumMod val="60000"/>
                  <a:lumOff val="40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315523417"/>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44212133-757C-4FC0-A002-589C5CF24A8E}"/>
              </a:ext>
            </a:extLst>
          </p:cNvPr>
          <p:cNvSpPr>
            <a:spLocks noGrp="1"/>
          </p:cNvSpPr>
          <p:nvPr>
            <p:ph type="body" sz="quarter" idx="10"/>
          </p:nvPr>
        </p:nvSpPr>
        <p:spPr>
          <a:xfrm>
            <a:off x="585787" y="1065828"/>
            <a:ext cx="11020426" cy="307777"/>
          </a:xfrm>
        </p:spPr>
        <p:txBody>
          <a:bodyPr/>
          <a:lstStyle>
            <a:lvl1pPr marL="0" indent="0">
              <a:buNone/>
              <a:defRPr sz="2000">
                <a:gradFill>
                  <a:gsLst>
                    <a:gs pos="0">
                      <a:schemeClr val="accent1"/>
                    </a:gs>
                    <a:gs pos="100000">
                      <a:schemeClr val="accent1"/>
                    </a:gs>
                  </a:gsLst>
                  <a:lin ang="5400000" scaled="1"/>
                </a:gradFill>
                <a:latin typeface="+mj-lt"/>
              </a:defRPr>
            </a:lvl1pPr>
          </a:lstStyle>
          <a:p>
            <a:pPr lvl="0"/>
            <a:r>
              <a:rPr lang="en-US"/>
              <a:t>Click to edit Master text styles</a:t>
            </a:r>
          </a:p>
        </p:txBody>
      </p:sp>
    </p:spTree>
    <p:extLst>
      <p:ext uri="{BB962C8B-B14F-4D97-AF65-F5344CB8AC3E}">
        <p14:creationId xmlns:p14="http://schemas.microsoft.com/office/powerpoint/2010/main" val="1742197865"/>
      </p:ext>
    </p:extLst>
  </p:cSld>
  <p:clrMapOvr>
    <a:masterClrMapping/>
  </p:clrMapOvr>
  <p:transition>
    <p:fade/>
  </p:transition>
  <p:extLst>
    <p:ext uri="{DCECCB84-F9BA-43D5-87BE-67443E8EF086}">
      <p15:sldGuideLst xmlns:p15="http://schemas.microsoft.com/office/powerpoint/2012/main">
        <p15:guide id="6" pos="1847">
          <p15:clr>
            <a:srgbClr val="A4A3A4"/>
          </p15:clr>
        </p15:guide>
        <p15:guide id="7" pos="2281">
          <p15:clr>
            <a:srgbClr val="A4A3A4"/>
          </p15:clr>
        </p15:guide>
        <p15:guide id="8" pos="3255">
          <p15:clr>
            <a:srgbClr val="A4A3A4"/>
          </p15:clr>
        </p15:guide>
        <p15:guide id="9" pos="3689">
          <p15:clr>
            <a:srgbClr val="A4A3A4"/>
          </p15:clr>
        </p15:guide>
        <p15:guide id="10" pos="4663">
          <p15:clr>
            <a:srgbClr val="A4A3A4"/>
          </p15:clr>
        </p15:guide>
        <p15:guide id="11" pos="5097">
          <p15:clr>
            <a:srgbClr val="A4A3A4"/>
          </p15:clr>
        </p15:guide>
        <p15:guide id="12" pos="6071">
          <p15:clr>
            <a:srgbClr val="A4A3A4"/>
          </p15:clr>
        </p15:guide>
        <p15:guide id="13" pos="6505">
          <p15:clr>
            <a:srgbClr val="A4A3A4"/>
          </p15:clr>
        </p15:guide>
        <p15:guide id="14" pos="7479">
          <p15:clr>
            <a:srgbClr val="A4A3A4"/>
          </p15:clr>
        </p15:guide>
        <p15:guide id="15" pos="7913">
          <p15:clr>
            <a:srgbClr val="A4A3A4"/>
          </p15:clr>
        </p15:guide>
        <p15:guide id="16" pos="8887">
          <p15:clr>
            <a:srgbClr val="A4A3A4"/>
          </p15:clr>
        </p15:guide>
        <p15:guide id="17" pos="9321">
          <p15:clr>
            <a:srgbClr val="A4A3A4"/>
          </p15:clr>
        </p15:guide>
        <p15:guide id="18" pos="10295">
          <p15:clr>
            <a:srgbClr val="A4A3A4"/>
          </p15:clr>
        </p15:guide>
        <p15:guide id="19" pos="10729">
          <p15:clr>
            <a:srgbClr val="A4A3A4"/>
          </p15:clr>
        </p15:guide>
        <p15:guide id="20" pos="11703">
          <p15:clr>
            <a:srgbClr val="A4A3A4"/>
          </p15:clr>
        </p15:guide>
        <p15:guide id="21" pos="12137">
          <p15:clr>
            <a:srgbClr val="A4A3A4"/>
          </p15:clr>
        </p15:guide>
        <p15:guide id="22" pos="13105">
          <p15:clr>
            <a:srgbClr val="A4A3A4"/>
          </p15:clr>
        </p15:guide>
        <p15:guide id="23" pos="13545">
          <p15:clr>
            <a:srgbClr val="A4A3A4"/>
          </p15:clr>
        </p15:guide>
        <p15:guide id="24" pos="14513">
          <p15:clr>
            <a:srgbClr val="A4A3A4"/>
          </p15:clr>
        </p15:guide>
        <p15:guide id="25" pos="14953">
          <p15:clr>
            <a:srgbClr val="A4A3A4"/>
          </p15:clr>
        </p15:guide>
        <p15:guide id="26" pos="15921">
          <p15:clr>
            <a:srgbClr val="A4A3A4"/>
          </p15:clr>
        </p15:guide>
        <p15:guide id="27" pos="16356">
          <p15:clr>
            <a:srgbClr val="A4A3A4"/>
          </p15:clr>
        </p15:guide>
        <p15:guide id="28" orient="horz" pos="2145">
          <p15:clr>
            <a:srgbClr val="5ACBF0"/>
          </p15:clr>
        </p15:guide>
        <p15:guide id="29" orient="horz" pos="3013">
          <p15:clr>
            <a:srgbClr val="5ACBF0"/>
          </p15:clr>
        </p15:guide>
        <p15:guide id="30" orient="horz" pos="683">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cSld name="Title and dat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
        <p:nvSpPr>
          <p:cNvPr id="3" name="Date Placeholder 2"/>
          <p:cNvSpPr>
            <a:spLocks noGrp="1"/>
          </p:cNvSpPr>
          <p:nvPr>
            <p:ph type="dt" sz="half" idx="10"/>
          </p:nvPr>
        </p:nvSpPr>
        <p:spPr>
          <a:xfrm>
            <a:off x="7976435" y="6258027"/>
            <a:ext cx="3166024" cy="365125"/>
          </a:xfrm>
          <a:prstGeom prst="rect">
            <a:avLst/>
          </a:prstGeom>
        </p:spPr>
        <p:txBody>
          <a:bodyPr/>
          <a:lstStyle/>
          <a:p>
            <a:fld id="{846CE7D5-CF57-46EF-B807-FDD0502418D4}" type="datetimeFigureOut">
              <a:rPr lang="en-US" smtClean="0"/>
              <a:t>1/29/2024</a:t>
            </a:fld>
            <a:endParaRPr lang="en-US"/>
          </a:p>
        </p:txBody>
      </p:sp>
      <p:sp>
        <p:nvSpPr>
          <p:cNvPr id="4" name="Slide Number Placeholder 3"/>
          <p:cNvSpPr>
            <a:spLocks noGrp="1"/>
          </p:cNvSpPr>
          <p:nvPr>
            <p:ph type="sldNum" sz="quarter" idx="11"/>
          </p:nvPr>
        </p:nvSpPr>
        <p:spPr/>
        <p:txBody>
          <a:bodyPr/>
          <a:lstStyle/>
          <a:p>
            <a:fld id="{330EA680-D336-4FF7-8B7A-9848BB0A1C32}" type="slidenum">
              <a:rPr lang="en-US" smtClean="0"/>
              <a:t>‹#›</a:t>
            </a:fld>
            <a:endParaRPr lang="en-US"/>
          </a:p>
        </p:txBody>
      </p:sp>
      <p:sp>
        <p:nvSpPr>
          <p:cNvPr id="6" name="Content Placeholder 5"/>
          <p:cNvSpPr>
            <a:spLocks noGrp="1"/>
          </p:cNvSpPr>
          <p:nvPr>
            <p:ph sz="quarter" idx="12"/>
          </p:nvPr>
        </p:nvSpPr>
        <p:spPr>
          <a:xfrm>
            <a:off x="1388534" y="1234441"/>
            <a:ext cx="10193867" cy="430901"/>
          </a:xfrm>
        </p:spPr>
        <p:txBody>
          <a:bodyPr/>
          <a:lstStyle/>
          <a:p>
            <a:pPr lvl="0"/>
            <a:r>
              <a:rPr lang="en-US"/>
              <a:t>Click to edit Master text styles</a:t>
            </a:r>
          </a:p>
        </p:txBody>
      </p:sp>
      <p:sp>
        <p:nvSpPr>
          <p:cNvPr id="7" name="Text Placeholder 6"/>
          <p:cNvSpPr>
            <a:spLocks noGrp="1"/>
          </p:cNvSpPr>
          <p:nvPr>
            <p:ph type="body" sz="quarter" idx="13" hasCustomPrompt="1"/>
          </p:nvPr>
        </p:nvSpPr>
        <p:spPr>
          <a:xfrm>
            <a:off x="1387956" y="5929143"/>
            <a:ext cx="10193867" cy="228181"/>
          </a:xfrm>
        </p:spPr>
        <p:txBody>
          <a:bodyPr>
            <a:noAutofit/>
          </a:bodyPr>
          <a:lstStyle>
            <a:lvl1pPr>
              <a:defRPr sz="900"/>
            </a:lvl1pPr>
          </a:lstStyle>
          <a:p>
            <a:pPr lvl="0"/>
            <a:r>
              <a:rPr lang="en-US"/>
              <a:t>Source: Information here</a:t>
            </a:r>
          </a:p>
        </p:txBody>
      </p:sp>
    </p:spTree>
    <p:extLst>
      <p:ext uri="{BB962C8B-B14F-4D97-AF65-F5344CB8AC3E}">
        <p14:creationId xmlns:p14="http://schemas.microsoft.com/office/powerpoint/2010/main" val="1005819983"/>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 Title">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B483D14-DC3C-45F3-855E-02B5FD4CDF8D}"/>
              </a:ext>
            </a:extLst>
          </p:cNvPr>
          <p:cNvPicPr>
            <a:picLocks noChangeAspect="1"/>
          </p:cNvPicPr>
          <p:nvPr userDrawn="1"/>
        </p:nvPicPr>
        <p:blipFill>
          <a:blip r:embed="rId2"/>
          <a:stretch>
            <a:fillRect/>
          </a:stretch>
        </p:blipFill>
        <p:spPr>
          <a:xfrm>
            <a:off x="582043" y="585788"/>
            <a:ext cx="2308795" cy="29413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9" name="Picture 8" descr="Icon&#10;&#10;Description automatically generated">
            <a:extLst>
              <a:ext uri="{FF2B5EF4-FFF2-40B4-BE49-F238E27FC236}">
                <a16:creationId xmlns:a16="http://schemas.microsoft.com/office/drawing/2014/main" id="{CB6D3FA3-C210-4270-964A-C6A0069D59E2}"/>
              </a:ext>
            </a:extLst>
          </p:cNvPr>
          <p:cNvPicPr>
            <a:picLocks noChangeAspect="1"/>
          </p:cNvPicPr>
          <p:nvPr userDrawn="1"/>
        </p:nvPicPr>
        <p:blipFill>
          <a:blip r:embed="rId3"/>
          <a:stretch>
            <a:fillRect/>
          </a:stretch>
        </p:blipFill>
        <p:spPr bwMode="invGray">
          <a:xfrm>
            <a:off x="4671100" y="0"/>
            <a:ext cx="7520900" cy="6858000"/>
          </a:xfrm>
          <a:prstGeom prst="rect">
            <a:avLst/>
          </a:prstGeom>
        </p:spPr>
      </p:pic>
    </p:spTree>
    <p:extLst>
      <p:ext uri="{BB962C8B-B14F-4D97-AF65-F5344CB8AC3E}">
        <p14:creationId xmlns:p14="http://schemas.microsoft.com/office/powerpoint/2010/main" val="1721929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2">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B483D14-DC3C-45F3-855E-02B5FD4CDF8D}"/>
              </a:ext>
            </a:extLst>
          </p:cNvPr>
          <p:cNvPicPr>
            <a:picLocks noChangeAspect="1"/>
          </p:cNvPicPr>
          <p:nvPr userDrawn="1"/>
        </p:nvPicPr>
        <p:blipFill>
          <a:blip r:embed="rId2"/>
          <a:stretch>
            <a:fillRect/>
          </a:stretch>
        </p:blipFill>
        <p:spPr>
          <a:xfrm>
            <a:off x="582043" y="585788"/>
            <a:ext cx="2308795" cy="29413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9" name="Graphic 18">
            <a:extLst>
              <a:ext uri="{FF2B5EF4-FFF2-40B4-BE49-F238E27FC236}">
                <a16:creationId xmlns:a16="http://schemas.microsoft.com/office/drawing/2014/main" id="{3FBDEDB6-A84F-40BC-B54B-238AED6B041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bwMode="invGray">
          <a:xfrm>
            <a:off x="4393915" y="0"/>
            <a:ext cx="7798085" cy="6858000"/>
          </a:xfrm>
          <a:prstGeom prst="rect">
            <a:avLst/>
          </a:prstGeom>
        </p:spPr>
      </p:pic>
      <p:sp>
        <p:nvSpPr>
          <p:cNvPr id="25" name="Freeform: Shape 24">
            <a:extLst>
              <a:ext uri="{FF2B5EF4-FFF2-40B4-BE49-F238E27FC236}">
                <a16:creationId xmlns:a16="http://schemas.microsoft.com/office/drawing/2014/main" id="{72B44542-6FEA-4633-9FA4-2E7E2381276D}"/>
              </a:ext>
            </a:extLst>
          </p:cNvPr>
          <p:cNvSpPr/>
          <p:nvPr userDrawn="1"/>
        </p:nvSpPr>
        <p:spPr bwMode="auto">
          <a:xfrm rot="17674506">
            <a:off x="10794396" y="4611776"/>
            <a:ext cx="635802" cy="2665253"/>
          </a:xfrm>
          <a:custGeom>
            <a:avLst/>
            <a:gdLst>
              <a:gd name="connsiteX0" fmla="*/ 610820 w 635802"/>
              <a:gd name="connsiteY0" fmla="*/ 194160 h 2665253"/>
              <a:gd name="connsiteX1" fmla="*/ 635802 w 635802"/>
              <a:gd name="connsiteY1" fmla="*/ 317901 h 2665253"/>
              <a:gd name="connsiteX2" fmla="*/ 635802 w 635802"/>
              <a:gd name="connsiteY2" fmla="*/ 2374494 h 2665253"/>
              <a:gd name="connsiteX3" fmla="*/ 0 w 635802"/>
              <a:gd name="connsiteY3" fmla="*/ 2665253 h 2665253"/>
              <a:gd name="connsiteX4" fmla="*/ 0 w 635802"/>
              <a:gd name="connsiteY4" fmla="*/ 317901 h 2665253"/>
              <a:gd name="connsiteX5" fmla="*/ 317901 w 635802"/>
              <a:gd name="connsiteY5" fmla="*/ 0 h 2665253"/>
              <a:gd name="connsiteX6" fmla="*/ 610820 w 635802"/>
              <a:gd name="connsiteY6" fmla="*/ 194160 h 2665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802" h="2665253">
                <a:moveTo>
                  <a:pt x="610820" y="194160"/>
                </a:moveTo>
                <a:cubicBezTo>
                  <a:pt x="626906" y="232193"/>
                  <a:pt x="635802" y="274008"/>
                  <a:pt x="635802" y="317901"/>
                </a:cubicBezTo>
                <a:lnTo>
                  <a:pt x="635802" y="2374494"/>
                </a:lnTo>
                <a:lnTo>
                  <a:pt x="0" y="2665253"/>
                </a:lnTo>
                <a:lnTo>
                  <a:pt x="0" y="317901"/>
                </a:lnTo>
                <a:cubicBezTo>
                  <a:pt x="-1" y="142329"/>
                  <a:pt x="142328" y="0"/>
                  <a:pt x="317901" y="0"/>
                </a:cubicBezTo>
                <a:cubicBezTo>
                  <a:pt x="449580" y="0"/>
                  <a:pt x="562559" y="80060"/>
                  <a:pt x="610820" y="19416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1" name="Freeform: Shape 20">
            <a:extLst>
              <a:ext uri="{FF2B5EF4-FFF2-40B4-BE49-F238E27FC236}">
                <a16:creationId xmlns:a16="http://schemas.microsoft.com/office/drawing/2014/main" id="{F3335884-C023-4224-A943-917B878BC8D4}"/>
              </a:ext>
            </a:extLst>
          </p:cNvPr>
          <p:cNvSpPr/>
          <p:nvPr userDrawn="1"/>
        </p:nvSpPr>
        <p:spPr bwMode="auto">
          <a:xfrm>
            <a:off x="4410930" y="0"/>
            <a:ext cx="3165243" cy="1270495"/>
          </a:xfrm>
          <a:custGeom>
            <a:avLst/>
            <a:gdLst>
              <a:gd name="connsiteX0" fmla="*/ 0 w 3165243"/>
              <a:gd name="connsiteY0" fmla="*/ 0 h 1270495"/>
              <a:gd name="connsiteX1" fmla="*/ 1528791 w 3165243"/>
              <a:gd name="connsiteY1" fmla="*/ 0 h 1270495"/>
              <a:gd name="connsiteX2" fmla="*/ 2979476 w 3165243"/>
              <a:gd name="connsiteY2" fmla="*/ 663413 h 1270495"/>
              <a:gd name="connsiteX3" fmla="*/ 3136370 w 3165243"/>
              <a:gd name="connsiteY3" fmla="*/ 1084728 h 1270495"/>
              <a:gd name="connsiteX4" fmla="*/ 2715055 w 3165243"/>
              <a:gd name="connsiteY4" fmla="*/ 1241622 h 1270495"/>
              <a:gd name="connsiteX5" fmla="*/ 0 w 3165243"/>
              <a:gd name="connsiteY5" fmla="*/ 0 h 127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65243" h="1270495">
                <a:moveTo>
                  <a:pt x="0" y="0"/>
                </a:moveTo>
                <a:lnTo>
                  <a:pt x="1528791" y="0"/>
                </a:lnTo>
                <a:lnTo>
                  <a:pt x="2979476" y="663413"/>
                </a:lnTo>
                <a:cubicBezTo>
                  <a:pt x="3139144" y="736431"/>
                  <a:pt x="3209388" y="925060"/>
                  <a:pt x="3136370" y="1084728"/>
                </a:cubicBezTo>
                <a:cubicBezTo>
                  <a:pt x="3063352" y="1244396"/>
                  <a:pt x="2874723" y="1314640"/>
                  <a:pt x="2715055" y="1241622"/>
                </a:cubicBezTo>
                <a:lnTo>
                  <a:pt x="0" y="0"/>
                </a:ln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1600826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 Title square photo placeholder">
    <p:bg>
      <p:bgRef idx="1001">
        <a:schemeClr val="bg2"/>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9861522-4B83-496F-B783-60079A7F201B}"/>
              </a:ext>
            </a:extLst>
          </p:cNvPr>
          <p:cNvSpPr/>
          <p:nvPr userDrawn="1"/>
        </p:nvSpPr>
        <p:spPr bwMode="auto">
          <a:xfrm>
            <a:off x="5334000" y="0"/>
            <a:ext cx="6858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3" name="Picture 12">
            <a:extLst>
              <a:ext uri="{FF2B5EF4-FFF2-40B4-BE49-F238E27FC236}">
                <a16:creationId xmlns:a16="http://schemas.microsoft.com/office/drawing/2014/main" id="{ED2EF16D-D401-4DD1-BD2B-1417889AD2A5}"/>
              </a:ext>
            </a:extLst>
          </p:cNvPr>
          <p:cNvPicPr>
            <a:picLocks noChangeAspect="1"/>
          </p:cNvPicPr>
          <p:nvPr userDrawn="1"/>
        </p:nvPicPr>
        <p:blipFill>
          <a:blip r:embed="rId2"/>
          <a:stretch>
            <a:fillRect/>
          </a:stretch>
        </p:blipFill>
        <p:spPr>
          <a:xfrm>
            <a:off x="582043" y="585788"/>
            <a:ext cx="2308795" cy="294139"/>
          </a:xfrm>
          <a:prstGeom prst="rect">
            <a:avLst/>
          </a:prstGeom>
        </p:spPr>
      </p:pic>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1F9ED9A-FBBB-45FF-A5CF-ED4786662DCE}"/>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4257895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square photo placeholder blu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8" name="Group 7">
            <a:extLst>
              <a:ext uri="{FF2B5EF4-FFF2-40B4-BE49-F238E27FC236}">
                <a16:creationId xmlns:a16="http://schemas.microsoft.com/office/drawing/2014/main" id="{64913CEA-C43B-4E3B-AE2A-5F44288BCBBB}"/>
              </a:ext>
            </a:extLst>
          </p:cNvPr>
          <p:cNvGrpSpPr/>
          <p:nvPr userDrawn="1"/>
        </p:nvGrpSpPr>
        <p:grpSpPr bwMode="black">
          <a:xfrm>
            <a:off x="582043" y="585788"/>
            <a:ext cx="2308795" cy="294139"/>
            <a:chOff x="582043" y="585788"/>
            <a:chExt cx="2308795" cy="294139"/>
          </a:xfrm>
        </p:grpSpPr>
        <p:pic>
          <p:nvPicPr>
            <p:cNvPr id="9" name="Picture 8">
              <a:extLst>
                <a:ext uri="{FF2B5EF4-FFF2-40B4-BE49-F238E27FC236}">
                  <a16:creationId xmlns:a16="http://schemas.microsoft.com/office/drawing/2014/main" id="{323B6B2C-935A-48E1-9234-20A9CF488160}"/>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10" name="Picture 9">
              <a:extLst>
                <a:ext uri="{FF2B5EF4-FFF2-40B4-BE49-F238E27FC236}">
                  <a16:creationId xmlns:a16="http://schemas.microsoft.com/office/drawing/2014/main" id="{BB5C68CB-B9DE-4230-A702-903A205A042A}"/>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1" name="Rectangle 10">
            <a:extLst>
              <a:ext uri="{FF2B5EF4-FFF2-40B4-BE49-F238E27FC236}">
                <a16:creationId xmlns:a16="http://schemas.microsoft.com/office/drawing/2014/main" id="{7F05E9DA-E8D1-4172-820D-CEE3065C0EFC}"/>
              </a:ext>
            </a:extLst>
          </p:cNvPr>
          <p:cNvSpPr/>
          <p:nvPr userDrawn="1"/>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2A3946FB-3CEF-4A23-BE32-5CA90CBB4988}"/>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223613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square photo placeholder blu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8" name="Group 7">
            <a:extLst>
              <a:ext uri="{FF2B5EF4-FFF2-40B4-BE49-F238E27FC236}">
                <a16:creationId xmlns:a16="http://schemas.microsoft.com/office/drawing/2014/main" id="{64913CEA-C43B-4E3B-AE2A-5F44288BCBBB}"/>
              </a:ext>
            </a:extLst>
          </p:cNvPr>
          <p:cNvGrpSpPr/>
          <p:nvPr/>
        </p:nvGrpSpPr>
        <p:grpSpPr bwMode="black">
          <a:xfrm>
            <a:off x="582043" y="585788"/>
            <a:ext cx="2308795" cy="294139"/>
            <a:chOff x="582043" y="585788"/>
            <a:chExt cx="2308795" cy="294139"/>
          </a:xfrm>
        </p:grpSpPr>
        <p:pic>
          <p:nvPicPr>
            <p:cNvPr id="9" name="Picture 8">
              <a:extLst>
                <a:ext uri="{FF2B5EF4-FFF2-40B4-BE49-F238E27FC236}">
                  <a16:creationId xmlns:a16="http://schemas.microsoft.com/office/drawing/2014/main" id="{323B6B2C-935A-48E1-9234-20A9CF488160}"/>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10" name="Picture 9">
              <a:extLst>
                <a:ext uri="{FF2B5EF4-FFF2-40B4-BE49-F238E27FC236}">
                  <a16:creationId xmlns:a16="http://schemas.microsoft.com/office/drawing/2014/main" id="{BB5C68CB-B9DE-4230-A702-903A205A042A}"/>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1" name="Rectangle 10">
            <a:extLst>
              <a:ext uri="{FF2B5EF4-FFF2-40B4-BE49-F238E27FC236}">
                <a16:creationId xmlns:a16="http://schemas.microsoft.com/office/drawing/2014/main" id="{7F05E9DA-E8D1-4172-820D-CEE3065C0EFC}"/>
              </a:ext>
            </a:extLst>
          </p:cNvPr>
          <p:cNvSpPr/>
          <p:nvPr/>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2A3946FB-3CEF-4A23-BE32-5CA90CBB4988}"/>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8702197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square photo placeholder Yellow">
    <p:bg>
      <p:bgPr>
        <a:solidFill>
          <a:srgbClr val="FFB9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3" name="Picture 2">
            <a:extLst>
              <a:ext uri="{FF2B5EF4-FFF2-40B4-BE49-F238E27FC236}">
                <a16:creationId xmlns:a16="http://schemas.microsoft.com/office/drawing/2014/main" id="{2B7938B8-F298-4772-A6EC-8F59C02C0B8A}"/>
              </a:ext>
            </a:extLst>
          </p:cNvPr>
          <p:cNvPicPr>
            <a:picLocks noChangeAspect="1"/>
          </p:cNvPicPr>
          <p:nvPr userDrawn="1"/>
        </p:nvPicPr>
        <p:blipFill>
          <a:blip r:embed="rId2"/>
          <a:stretch>
            <a:fillRect/>
          </a:stretch>
        </p:blipFill>
        <p:spPr>
          <a:xfrm>
            <a:off x="581337" y="585788"/>
            <a:ext cx="2308796" cy="294587"/>
          </a:xfrm>
          <a:prstGeom prst="rect">
            <a:avLst/>
          </a:prstGeom>
        </p:spPr>
      </p:pic>
      <p:sp>
        <p:nvSpPr>
          <p:cNvPr id="7" name="Rectangle 6">
            <a:extLst>
              <a:ext uri="{FF2B5EF4-FFF2-40B4-BE49-F238E27FC236}">
                <a16:creationId xmlns:a16="http://schemas.microsoft.com/office/drawing/2014/main" id="{C9B633B0-40F9-4729-84DB-771120F5D70D}"/>
              </a:ext>
            </a:extLst>
          </p:cNvPr>
          <p:cNvSpPr/>
          <p:nvPr userDrawn="1"/>
        </p:nvSpPr>
        <p:spPr bwMode="auto">
          <a:xfrm>
            <a:off x="5334000" y="0"/>
            <a:ext cx="6858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E0F96359-EC4C-4CE6-BA65-F486272055DA}"/>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1659666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square photo placeholder Green">
    <p:bg>
      <p:bgPr>
        <a:solidFill>
          <a:srgbClr val="107C1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7" name="Group 6">
            <a:extLst>
              <a:ext uri="{FF2B5EF4-FFF2-40B4-BE49-F238E27FC236}">
                <a16:creationId xmlns:a16="http://schemas.microsoft.com/office/drawing/2014/main" id="{79F73AF8-146B-42CD-B541-F752F139986C}"/>
              </a:ext>
            </a:extLst>
          </p:cNvPr>
          <p:cNvGrpSpPr/>
          <p:nvPr userDrawn="1"/>
        </p:nvGrpSpPr>
        <p:grpSpPr bwMode="black">
          <a:xfrm>
            <a:off x="582043" y="585788"/>
            <a:ext cx="2308795" cy="294139"/>
            <a:chOff x="582043" y="585788"/>
            <a:chExt cx="2308795" cy="294139"/>
          </a:xfrm>
        </p:grpSpPr>
        <p:pic>
          <p:nvPicPr>
            <p:cNvPr id="8" name="Picture 7">
              <a:extLst>
                <a:ext uri="{FF2B5EF4-FFF2-40B4-BE49-F238E27FC236}">
                  <a16:creationId xmlns:a16="http://schemas.microsoft.com/office/drawing/2014/main" id="{50DF95CC-AC64-474E-B72E-33CFB9D831F3}"/>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9" name="Picture 8">
              <a:extLst>
                <a:ext uri="{FF2B5EF4-FFF2-40B4-BE49-F238E27FC236}">
                  <a16:creationId xmlns:a16="http://schemas.microsoft.com/office/drawing/2014/main" id="{07DB53AF-4CA8-4329-BFA8-2FDDBB8D4982}"/>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0" name="Rectangle 9">
            <a:extLst>
              <a:ext uri="{FF2B5EF4-FFF2-40B4-BE49-F238E27FC236}">
                <a16:creationId xmlns:a16="http://schemas.microsoft.com/office/drawing/2014/main" id="{E4B197E9-B625-4BCE-AA2E-ACB5788815C5}"/>
              </a:ext>
            </a:extLst>
          </p:cNvPr>
          <p:cNvSpPr/>
          <p:nvPr userDrawn="1"/>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659E3F35-E30F-4CC7-B067-A26A900A106C}"/>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0994476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3" y="585788"/>
            <a:ext cx="2308795" cy="294139"/>
          </a:xfrm>
          <a:prstGeom prst="rect">
            <a:avLst/>
          </a:prstGeom>
        </p:spPr>
      </p:pic>
    </p:spTree>
    <p:extLst>
      <p:ext uri="{BB962C8B-B14F-4D97-AF65-F5344CB8AC3E}">
        <p14:creationId xmlns:p14="http://schemas.microsoft.com/office/powerpoint/2010/main" val="21430880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Agenda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5215637" cy="553998"/>
          </a:xfrm>
        </p:spPr>
        <p:txBody>
          <a:bodyPr/>
          <a:lstStyle>
            <a:lvl1pPr>
              <a:defRPr/>
            </a:lvl1pPr>
          </a:lstStyle>
          <a:p>
            <a:r>
              <a:rPr lang="en-US"/>
              <a:t>Agenda</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a:extLst>
              <a:ext uri="{FF2B5EF4-FFF2-40B4-BE49-F238E27FC236}">
                <a16:creationId xmlns:a16="http://schemas.microsoft.com/office/drawing/2014/main" id="{0614E108-2258-4959-A182-798030A0C286}"/>
              </a:ext>
            </a:extLst>
          </p:cNvPr>
          <p:cNvSpPr/>
          <p:nvPr userDrawn="1"/>
        </p:nvSpPr>
        <p:spPr bwMode="auto">
          <a:xfrm>
            <a:off x="6395722" y="0"/>
            <a:ext cx="5796278"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32" name="Group 31">
            <a:extLst>
              <a:ext uri="{FF2B5EF4-FFF2-40B4-BE49-F238E27FC236}">
                <a16:creationId xmlns:a16="http://schemas.microsoft.com/office/drawing/2014/main" id="{22E07E8F-16B4-4F77-8278-6A843F1B9F57}"/>
              </a:ext>
            </a:extLst>
          </p:cNvPr>
          <p:cNvGrpSpPr/>
          <p:nvPr userDrawn="1"/>
        </p:nvGrpSpPr>
        <p:grpSpPr>
          <a:xfrm rot="16200000">
            <a:off x="7643952" y="2603639"/>
            <a:ext cx="5424211" cy="3084509"/>
            <a:chOff x="6395721" y="4420906"/>
            <a:chExt cx="3250001" cy="1848132"/>
          </a:xfrm>
        </p:grpSpPr>
        <p:sp>
          <p:nvSpPr>
            <p:cNvPr id="27" name="Rectangle: Top Corners Rounded 26">
              <a:extLst>
                <a:ext uri="{FF2B5EF4-FFF2-40B4-BE49-F238E27FC236}">
                  <a16:creationId xmlns:a16="http://schemas.microsoft.com/office/drawing/2014/main" id="{B26B5DC7-3928-4E30-95C7-101CC42758F9}"/>
                </a:ext>
              </a:extLst>
            </p:cNvPr>
            <p:cNvSpPr/>
            <p:nvPr userDrawn="1"/>
          </p:nvSpPr>
          <p:spPr bwMode="auto">
            <a:xfrm rot="5400000">
              <a:off x="6879140" y="3937487"/>
              <a:ext cx="501648" cy="1468485"/>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5" name="Oval 24">
              <a:extLst>
                <a:ext uri="{FF2B5EF4-FFF2-40B4-BE49-F238E27FC236}">
                  <a16:creationId xmlns:a16="http://schemas.microsoft.com/office/drawing/2014/main" id="{6F2E0A55-6A95-45A9-9988-FD4377975EAD}"/>
                </a:ext>
              </a:extLst>
            </p:cNvPr>
            <p:cNvSpPr/>
            <p:nvPr userDrawn="1"/>
          </p:nvSpPr>
          <p:spPr bwMode="auto">
            <a:xfrm>
              <a:off x="7407431" y="4471065"/>
              <a:ext cx="401326" cy="4013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8" name="Rectangle: Top Corners Rounded 27">
              <a:extLst>
                <a:ext uri="{FF2B5EF4-FFF2-40B4-BE49-F238E27FC236}">
                  <a16:creationId xmlns:a16="http://schemas.microsoft.com/office/drawing/2014/main" id="{EA3F14D9-33C3-411A-8D84-8E8E15E9381B}"/>
                </a:ext>
              </a:extLst>
            </p:cNvPr>
            <p:cNvSpPr/>
            <p:nvPr userDrawn="1"/>
          </p:nvSpPr>
          <p:spPr bwMode="auto">
            <a:xfrm rot="5400000">
              <a:off x="7246261" y="4243608"/>
              <a:ext cx="501648" cy="2202728"/>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9" name="Oval 28">
              <a:extLst>
                <a:ext uri="{FF2B5EF4-FFF2-40B4-BE49-F238E27FC236}">
                  <a16:creationId xmlns:a16="http://schemas.microsoft.com/office/drawing/2014/main" id="{4A285CB0-5ABD-4C59-98FE-F25F8026D321}"/>
                </a:ext>
              </a:extLst>
            </p:cNvPr>
            <p:cNvSpPr/>
            <p:nvPr userDrawn="1"/>
          </p:nvSpPr>
          <p:spPr bwMode="auto">
            <a:xfrm>
              <a:off x="8141673" y="5144307"/>
              <a:ext cx="401326" cy="401326"/>
            </a:xfrm>
            <a:prstGeom prst="ellipse">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0" name="Rectangle: Top Corners Rounded 29">
              <a:extLst>
                <a:ext uri="{FF2B5EF4-FFF2-40B4-BE49-F238E27FC236}">
                  <a16:creationId xmlns:a16="http://schemas.microsoft.com/office/drawing/2014/main" id="{6EC31BC0-C04D-4163-9ECB-371CBCE34ADB}"/>
                </a:ext>
              </a:extLst>
            </p:cNvPr>
            <p:cNvSpPr/>
            <p:nvPr userDrawn="1"/>
          </p:nvSpPr>
          <p:spPr bwMode="auto">
            <a:xfrm rot="5400000">
              <a:off x="7769898" y="4393213"/>
              <a:ext cx="501648" cy="3250001"/>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1" name="Oval 30">
              <a:extLst>
                <a:ext uri="{FF2B5EF4-FFF2-40B4-BE49-F238E27FC236}">
                  <a16:creationId xmlns:a16="http://schemas.microsoft.com/office/drawing/2014/main" id="{E691BBA6-17F1-4715-BBD9-9570E0AF6EBF}"/>
                </a:ext>
              </a:extLst>
            </p:cNvPr>
            <p:cNvSpPr/>
            <p:nvPr userDrawn="1"/>
          </p:nvSpPr>
          <p:spPr bwMode="auto">
            <a:xfrm>
              <a:off x="9188946" y="5817549"/>
              <a:ext cx="401326" cy="401326"/>
            </a:xfrm>
            <a:prstGeom prst="ellipse">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spTree>
    <p:extLst>
      <p:ext uri="{BB962C8B-B14F-4D97-AF65-F5344CB8AC3E}">
        <p14:creationId xmlns:p14="http://schemas.microsoft.com/office/powerpoint/2010/main" val="262870924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BB3FA96-19FC-48A6-A985-267EB2138E23}"/>
              </a:ext>
            </a:extLst>
          </p:cNvPr>
          <p:cNvSpPr/>
          <p:nvPr userDrawn="1"/>
        </p:nvSpPr>
        <p:spPr bwMode="auto">
          <a:xfrm>
            <a:off x="0" y="0"/>
            <a:ext cx="12192000" cy="1208988"/>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lvl1pPr>
              <a:defRPr>
                <a:solidFill>
                  <a:schemeClr val="bg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7" name="Group 6">
            <a:extLst>
              <a:ext uri="{FF2B5EF4-FFF2-40B4-BE49-F238E27FC236}">
                <a16:creationId xmlns:a16="http://schemas.microsoft.com/office/drawing/2014/main" id="{CCCF4131-8CCF-4171-B985-EAF865CC55EF}"/>
              </a:ext>
            </a:extLst>
          </p:cNvPr>
          <p:cNvGrpSpPr/>
          <p:nvPr userDrawn="1"/>
        </p:nvGrpSpPr>
        <p:grpSpPr>
          <a:xfrm>
            <a:off x="10798157" y="457199"/>
            <a:ext cx="1100156" cy="564349"/>
            <a:chOff x="9946913" y="171645"/>
            <a:chExt cx="1656824" cy="849904"/>
          </a:xfrm>
        </p:grpSpPr>
        <p:sp>
          <p:nvSpPr>
            <p:cNvPr id="6" name="Graphic 4">
              <a:extLst>
                <a:ext uri="{FF2B5EF4-FFF2-40B4-BE49-F238E27FC236}">
                  <a16:creationId xmlns:a16="http://schemas.microsoft.com/office/drawing/2014/main" id="{494D7464-294F-4164-ACF7-0EDEA0812105}"/>
                </a:ext>
              </a:extLst>
            </p:cNvPr>
            <p:cNvSpPr/>
            <p:nvPr/>
          </p:nvSpPr>
          <p:spPr>
            <a:xfrm>
              <a:off x="9946913" y="171645"/>
              <a:ext cx="521444"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sp>
          <p:nvSpPr>
            <p:cNvPr id="15" name="Graphic 4">
              <a:extLst>
                <a:ext uri="{FF2B5EF4-FFF2-40B4-BE49-F238E27FC236}">
                  <a16:creationId xmlns:a16="http://schemas.microsoft.com/office/drawing/2014/main" id="{8773D37F-9426-48AF-9E30-19EA4A3E4F07}"/>
                </a:ext>
              </a:extLst>
            </p:cNvPr>
            <p:cNvSpPr/>
            <p:nvPr userDrawn="1"/>
          </p:nvSpPr>
          <p:spPr>
            <a:xfrm>
              <a:off x="10689786" y="171645"/>
              <a:ext cx="521445"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sp>
          <p:nvSpPr>
            <p:cNvPr id="16" name="Graphic 4">
              <a:extLst>
                <a:ext uri="{FF2B5EF4-FFF2-40B4-BE49-F238E27FC236}">
                  <a16:creationId xmlns:a16="http://schemas.microsoft.com/office/drawing/2014/main" id="{26D5F151-C3B9-4DC3-A552-E8B16BA82E44}"/>
                </a:ext>
              </a:extLst>
            </p:cNvPr>
            <p:cNvSpPr/>
            <p:nvPr userDrawn="1"/>
          </p:nvSpPr>
          <p:spPr>
            <a:xfrm>
              <a:off x="11082293" y="171645"/>
              <a:ext cx="521444"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488167753"/>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5033583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638825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8326708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2480024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1809295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image" Target="../media/image1.emf"/><Relationship Id="rId61" Type="http://schemas.openxmlformats.org/officeDocument/2006/relationships/slideLayout" Target="../slideLayouts/slideLayout61.xml"/><Relationship Id="rId82" Type="http://schemas.openxmlformats.org/officeDocument/2006/relationships/slideLayout" Target="../slideLayouts/slideLayout82.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111.xml"/><Relationship Id="rId21" Type="http://schemas.openxmlformats.org/officeDocument/2006/relationships/slideLayout" Target="../slideLayouts/slideLayout106.xml"/><Relationship Id="rId42" Type="http://schemas.openxmlformats.org/officeDocument/2006/relationships/slideLayout" Target="../slideLayouts/slideLayout127.xml"/><Relationship Id="rId47" Type="http://schemas.openxmlformats.org/officeDocument/2006/relationships/slideLayout" Target="../slideLayouts/slideLayout132.xml"/><Relationship Id="rId63" Type="http://schemas.openxmlformats.org/officeDocument/2006/relationships/slideLayout" Target="../slideLayouts/slideLayout148.xml"/><Relationship Id="rId68" Type="http://schemas.openxmlformats.org/officeDocument/2006/relationships/slideLayout" Target="../slideLayouts/slideLayout153.xml"/><Relationship Id="rId7" Type="http://schemas.openxmlformats.org/officeDocument/2006/relationships/slideLayout" Target="../slideLayouts/slideLayout92.xml"/><Relationship Id="rId71" Type="http://schemas.openxmlformats.org/officeDocument/2006/relationships/theme" Target="../theme/theme2.xml"/><Relationship Id="rId2" Type="http://schemas.openxmlformats.org/officeDocument/2006/relationships/slideLayout" Target="../slideLayouts/slideLayout87.xml"/><Relationship Id="rId16" Type="http://schemas.openxmlformats.org/officeDocument/2006/relationships/slideLayout" Target="../slideLayouts/slideLayout101.xml"/><Relationship Id="rId29" Type="http://schemas.openxmlformats.org/officeDocument/2006/relationships/slideLayout" Target="../slideLayouts/slideLayout114.xml"/><Relationship Id="rId11" Type="http://schemas.openxmlformats.org/officeDocument/2006/relationships/slideLayout" Target="../slideLayouts/slideLayout96.xml"/><Relationship Id="rId24" Type="http://schemas.openxmlformats.org/officeDocument/2006/relationships/slideLayout" Target="../slideLayouts/slideLayout109.xml"/><Relationship Id="rId32" Type="http://schemas.openxmlformats.org/officeDocument/2006/relationships/slideLayout" Target="../slideLayouts/slideLayout117.xml"/><Relationship Id="rId37" Type="http://schemas.openxmlformats.org/officeDocument/2006/relationships/slideLayout" Target="../slideLayouts/slideLayout122.xml"/><Relationship Id="rId40" Type="http://schemas.openxmlformats.org/officeDocument/2006/relationships/slideLayout" Target="../slideLayouts/slideLayout125.xml"/><Relationship Id="rId45" Type="http://schemas.openxmlformats.org/officeDocument/2006/relationships/slideLayout" Target="../slideLayouts/slideLayout130.xml"/><Relationship Id="rId53" Type="http://schemas.openxmlformats.org/officeDocument/2006/relationships/slideLayout" Target="../slideLayouts/slideLayout138.xml"/><Relationship Id="rId58" Type="http://schemas.openxmlformats.org/officeDocument/2006/relationships/slideLayout" Target="../slideLayouts/slideLayout143.xml"/><Relationship Id="rId66" Type="http://schemas.openxmlformats.org/officeDocument/2006/relationships/slideLayout" Target="../slideLayouts/slideLayout151.xml"/><Relationship Id="rId5" Type="http://schemas.openxmlformats.org/officeDocument/2006/relationships/slideLayout" Target="../slideLayouts/slideLayout90.xml"/><Relationship Id="rId61" Type="http://schemas.openxmlformats.org/officeDocument/2006/relationships/slideLayout" Target="../slideLayouts/slideLayout146.xml"/><Relationship Id="rId19" Type="http://schemas.openxmlformats.org/officeDocument/2006/relationships/slideLayout" Target="../slideLayouts/slideLayout104.xml"/><Relationship Id="rId14" Type="http://schemas.openxmlformats.org/officeDocument/2006/relationships/slideLayout" Target="../slideLayouts/slideLayout99.xml"/><Relationship Id="rId22" Type="http://schemas.openxmlformats.org/officeDocument/2006/relationships/slideLayout" Target="../slideLayouts/slideLayout107.xml"/><Relationship Id="rId27" Type="http://schemas.openxmlformats.org/officeDocument/2006/relationships/slideLayout" Target="../slideLayouts/slideLayout112.xml"/><Relationship Id="rId30" Type="http://schemas.openxmlformats.org/officeDocument/2006/relationships/slideLayout" Target="../slideLayouts/slideLayout115.xml"/><Relationship Id="rId35" Type="http://schemas.openxmlformats.org/officeDocument/2006/relationships/slideLayout" Target="../slideLayouts/slideLayout120.xml"/><Relationship Id="rId43" Type="http://schemas.openxmlformats.org/officeDocument/2006/relationships/slideLayout" Target="../slideLayouts/slideLayout128.xml"/><Relationship Id="rId48" Type="http://schemas.openxmlformats.org/officeDocument/2006/relationships/slideLayout" Target="../slideLayouts/slideLayout133.xml"/><Relationship Id="rId56" Type="http://schemas.openxmlformats.org/officeDocument/2006/relationships/slideLayout" Target="../slideLayouts/slideLayout141.xml"/><Relationship Id="rId64" Type="http://schemas.openxmlformats.org/officeDocument/2006/relationships/slideLayout" Target="../slideLayouts/slideLayout149.xml"/><Relationship Id="rId69" Type="http://schemas.openxmlformats.org/officeDocument/2006/relationships/slideLayout" Target="../slideLayouts/slideLayout154.xml"/><Relationship Id="rId8" Type="http://schemas.openxmlformats.org/officeDocument/2006/relationships/slideLayout" Target="../slideLayouts/slideLayout93.xml"/><Relationship Id="rId51" Type="http://schemas.openxmlformats.org/officeDocument/2006/relationships/slideLayout" Target="../slideLayouts/slideLayout136.xml"/><Relationship Id="rId72" Type="http://schemas.openxmlformats.org/officeDocument/2006/relationships/image" Target="../media/image1.emf"/><Relationship Id="rId3" Type="http://schemas.openxmlformats.org/officeDocument/2006/relationships/slideLayout" Target="../slideLayouts/slideLayout88.xml"/><Relationship Id="rId12" Type="http://schemas.openxmlformats.org/officeDocument/2006/relationships/slideLayout" Target="../slideLayouts/slideLayout97.xml"/><Relationship Id="rId17" Type="http://schemas.openxmlformats.org/officeDocument/2006/relationships/slideLayout" Target="../slideLayouts/slideLayout102.xml"/><Relationship Id="rId25" Type="http://schemas.openxmlformats.org/officeDocument/2006/relationships/slideLayout" Target="../slideLayouts/slideLayout110.xml"/><Relationship Id="rId33" Type="http://schemas.openxmlformats.org/officeDocument/2006/relationships/slideLayout" Target="../slideLayouts/slideLayout118.xml"/><Relationship Id="rId38" Type="http://schemas.openxmlformats.org/officeDocument/2006/relationships/slideLayout" Target="../slideLayouts/slideLayout123.xml"/><Relationship Id="rId46" Type="http://schemas.openxmlformats.org/officeDocument/2006/relationships/slideLayout" Target="../slideLayouts/slideLayout131.xml"/><Relationship Id="rId59" Type="http://schemas.openxmlformats.org/officeDocument/2006/relationships/slideLayout" Target="../slideLayouts/slideLayout144.xml"/><Relationship Id="rId67" Type="http://schemas.openxmlformats.org/officeDocument/2006/relationships/slideLayout" Target="../slideLayouts/slideLayout152.xml"/><Relationship Id="rId20" Type="http://schemas.openxmlformats.org/officeDocument/2006/relationships/slideLayout" Target="../slideLayouts/slideLayout105.xml"/><Relationship Id="rId41" Type="http://schemas.openxmlformats.org/officeDocument/2006/relationships/slideLayout" Target="../slideLayouts/slideLayout126.xml"/><Relationship Id="rId54" Type="http://schemas.openxmlformats.org/officeDocument/2006/relationships/slideLayout" Target="../slideLayouts/slideLayout139.xml"/><Relationship Id="rId62" Type="http://schemas.openxmlformats.org/officeDocument/2006/relationships/slideLayout" Target="../slideLayouts/slideLayout147.xml"/><Relationship Id="rId70" Type="http://schemas.openxmlformats.org/officeDocument/2006/relationships/slideLayout" Target="../slideLayouts/slideLayout155.xml"/><Relationship Id="rId1" Type="http://schemas.openxmlformats.org/officeDocument/2006/relationships/slideLayout" Target="../slideLayouts/slideLayout86.xml"/><Relationship Id="rId6" Type="http://schemas.openxmlformats.org/officeDocument/2006/relationships/slideLayout" Target="../slideLayouts/slideLayout91.xml"/><Relationship Id="rId15" Type="http://schemas.openxmlformats.org/officeDocument/2006/relationships/slideLayout" Target="../slideLayouts/slideLayout100.xml"/><Relationship Id="rId23" Type="http://schemas.openxmlformats.org/officeDocument/2006/relationships/slideLayout" Target="../slideLayouts/slideLayout108.xml"/><Relationship Id="rId28" Type="http://schemas.openxmlformats.org/officeDocument/2006/relationships/slideLayout" Target="../slideLayouts/slideLayout113.xml"/><Relationship Id="rId36" Type="http://schemas.openxmlformats.org/officeDocument/2006/relationships/slideLayout" Target="../slideLayouts/slideLayout121.xml"/><Relationship Id="rId49" Type="http://schemas.openxmlformats.org/officeDocument/2006/relationships/slideLayout" Target="../slideLayouts/slideLayout134.xml"/><Relationship Id="rId57" Type="http://schemas.openxmlformats.org/officeDocument/2006/relationships/slideLayout" Target="../slideLayouts/slideLayout142.xml"/><Relationship Id="rId10" Type="http://schemas.openxmlformats.org/officeDocument/2006/relationships/slideLayout" Target="../slideLayouts/slideLayout95.xml"/><Relationship Id="rId31" Type="http://schemas.openxmlformats.org/officeDocument/2006/relationships/slideLayout" Target="../slideLayouts/slideLayout116.xml"/><Relationship Id="rId44" Type="http://schemas.openxmlformats.org/officeDocument/2006/relationships/slideLayout" Target="../slideLayouts/slideLayout129.xml"/><Relationship Id="rId52" Type="http://schemas.openxmlformats.org/officeDocument/2006/relationships/slideLayout" Target="../slideLayouts/slideLayout137.xml"/><Relationship Id="rId60" Type="http://schemas.openxmlformats.org/officeDocument/2006/relationships/slideLayout" Target="../slideLayouts/slideLayout145.xml"/><Relationship Id="rId65" Type="http://schemas.openxmlformats.org/officeDocument/2006/relationships/slideLayout" Target="../slideLayouts/slideLayout150.xml"/><Relationship Id="rId4" Type="http://schemas.openxmlformats.org/officeDocument/2006/relationships/slideLayout" Target="../slideLayouts/slideLayout89.xml"/><Relationship Id="rId9" Type="http://schemas.openxmlformats.org/officeDocument/2006/relationships/slideLayout" Target="../slideLayouts/slideLayout94.xml"/><Relationship Id="rId13" Type="http://schemas.openxmlformats.org/officeDocument/2006/relationships/slideLayout" Target="../slideLayouts/slideLayout98.xml"/><Relationship Id="rId18" Type="http://schemas.openxmlformats.org/officeDocument/2006/relationships/slideLayout" Target="../slideLayouts/slideLayout103.xml"/><Relationship Id="rId39" Type="http://schemas.openxmlformats.org/officeDocument/2006/relationships/slideLayout" Target="../slideLayouts/slideLayout124.xml"/><Relationship Id="rId34" Type="http://schemas.openxmlformats.org/officeDocument/2006/relationships/slideLayout" Target="../slideLayouts/slideLayout119.xml"/><Relationship Id="rId50" Type="http://schemas.openxmlformats.org/officeDocument/2006/relationships/slideLayout" Target="../slideLayouts/slideLayout135.xml"/><Relationship Id="rId55" Type="http://schemas.openxmlformats.org/officeDocument/2006/relationships/slideLayout" Target="../slideLayouts/slideLayout140.xml"/></Relationships>
</file>

<file path=ppt/slideMasters/_rels/slideMaster3.xml.rels><?xml version="1.0" encoding="UTF-8" standalone="yes"?>
<Relationships xmlns="http://schemas.openxmlformats.org/package/2006/relationships"><Relationship Id="rId26" Type="http://schemas.openxmlformats.org/officeDocument/2006/relationships/slideLayout" Target="../slideLayouts/slideLayout181.xml"/><Relationship Id="rId21" Type="http://schemas.openxmlformats.org/officeDocument/2006/relationships/slideLayout" Target="../slideLayouts/slideLayout176.xml"/><Relationship Id="rId42" Type="http://schemas.openxmlformats.org/officeDocument/2006/relationships/slideLayout" Target="../slideLayouts/slideLayout197.xml"/><Relationship Id="rId47" Type="http://schemas.openxmlformats.org/officeDocument/2006/relationships/slideLayout" Target="../slideLayouts/slideLayout202.xml"/><Relationship Id="rId63" Type="http://schemas.openxmlformats.org/officeDocument/2006/relationships/slideLayout" Target="../slideLayouts/slideLayout218.xml"/><Relationship Id="rId68" Type="http://schemas.openxmlformats.org/officeDocument/2006/relationships/slideLayout" Target="../slideLayouts/slideLayout223.xml"/><Relationship Id="rId2" Type="http://schemas.openxmlformats.org/officeDocument/2006/relationships/slideLayout" Target="../slideLayouts/slideLayout157.xml"/><Relationship Id="rId16" Type="http://schemas.openxmlformats.org/officeDocument/2006/relationships/slideLayout" Target="../slideLayouts/slideLayout171.xml"/><Relationship Id="rId29" Type="http://schemas.openxmlformats.org/officeDocument/2006/relationships/slideLayout" Target="../slideLayouts/slideLayout184.xml"/><Relationship Id="rId11" Type="http://schemas.openxmlformats.org/officeDocument/2006/relationships/slideLayout" Target="../slideLayouts/slideLayout166.xml"/><Relationship Id="rId24" Type="http://schemas.openxmlformats.org/officeDocument/2006/relationships/slideLayout" Target="../slideLayouts/slideLayout179.xml"/><Relationship Id="rId32" Type="http://schemas.openxmlformats.org/officeDocument/2006/relationships/slideLayout" Target="../slideLayouts/slideLayout187.xml"/><Relationship Id="rId37" Type="http://schemas.openxmlformats.org/officeDocument/2006/relationships/slideLayout" Target="../slideLayouts/slideLayout192.xml"/><Relationship Id="rId40" Type="http://schemas.openxmlformats.org/officeDocument/2006/relationships/slideLayout" Target="../slideLayouts/slideLayout195.xml"/><Relationship Id="rId45" Type="http://schemas.openxmlformats.org/officeDocument/2006/relationships/slideLayout" Target="../slideLayouts/slideLayout200.xml"/><Relationship Id="rId53" Type="http://schemas.openxmlformats.org/officeDocument/2006/relationships/slideLayout" Target="../slideLayouts/slideLayout208.xml"/><Relationship Id="rId58" Type="http://schemas.openxmlformats.org/officeDocument/2006/relationships/slideLayout" Target="../slideLayouts/slideLayout213.xml"/><Relationship Id="rId66" Type="http://schemas.openxmlformats.org/officeDocument/2006/relationships/slideLayout" Target="../slideLayouts/slideLayout221.xml"/><Relationship Id="rId74" Type="http://schemas.openxmlformats.org/officeDocument/2006/relationships/theme" Target="../theme/theme3.xml"/><Relationship Id="rId5" Type="http://schemas.openxmlformats.org/officeDocument/2006/relationships/slideLayout" Target="../slideLayouts/slideLayout160.xml"/><Relationship Id="rId61" Type="http://schemas.openxmlformats.org/officeDocument/2006/relationships/slideLayout" Target="../slideLayouts/slideLayout216.xml"/><Relationship Id="rId19" Type="http://schemas.openxmlformats.org/officeDocument/2006/relationships/slideLayout" Target="../slideLayouts/slideLayout174.xml"/><Relationship Id="rId14" Type="http://schemas.openxmlformats.org/officeDocument/2006/relationships/slideLayout" Target="../slideLayouts/slideLayout169.xml"/><Relationship Id="rId22" Type="http://schemas.openxmlformats.org/officeDocument/2006/relationships/slideLayout" Target="../slideLayouts/slideLayout177.xml"/><Relationship Id="rId27" Type="http://schemas.openxmlformats.org/officeDocument/2006/relationships/slideLayout" Target="../slideLayouts/slideLayout182.xml"/><Relationship Id="rId30" Type="http://schemas.openxmlformats.org/officeDocument/2006/relationships/slideLayout" Target="../slideLayouts/slideLayout185.xml"/><Relationship Id="rId35" Type="http://schemas.openxmlformats.org/officeDocument/2006/relationships/slideLayout" Target="../slideLayouts/slideLayout190.xml"/><Relationship Id="rId43" Type="http://schemas.openxmlformats.org/officeDocument/2006/relationships/slideLayout" Target="../slideLayouts/slideLayout198.xml"/><Relationship Id="rId48" Type="http://schemas.openxmlformats.org/officeDocument/2006/relationships/slideLayout" Target="../slideLayouts/slideLayout203.xml"/><Relationship Id="rId56" Type="http://schemas.openxmlformats.org/officeDocument/2006/relationships/slideLayout" Target="../slideLayouts/slideLayout211.xml"/><Relationship Id="rId64" Type="http://schemas.openxmlformats.org/officeDocument/2006/relationships/slideLayout" Target="../slideLayouts/slideLayout219.xml"/><Relationship Id="rId69" Type="http://schemas.openxmlformats.org/officeDocument/2006/relationships/slideLayout" Target="../slideLayouts/slideLayout224.xml"/><Relationship Id="rId8" Type="http://schemas.openxmlformats.org/officeDocument/2006/relationships/slideLayout" Target="../slideLayouts/slideLayout163.xml"/><Relationship Id="rId51" Type="http://schemas.openxmlformats.org/officeDocument/2006/relationships/slideLayout" Target="../slideLayouts/slideLayout206.xml"/><Relationship Id="rId72" Type="http://schemas.openxmlformats.org/officeDocument/2006/relationships/slideLayout" Target="../slideLayouts/slideLayout227.xml"/><Relationship Id="rId3" Type="http://schemas.openxmlformats.org/officeDocument/2006/relationships/slideLayout" Target="../slideLayouts/slideLayout158.xml"/><Relationship Id="rId12" Type="http://schemas.openxmlformats.org/officeDocument/2006/relationships/slideLayout" Target="../slideLayouts/slideLayout167.xml"/><Relationship Id="rId17" Type="http://schemas.openxmlformats.org/officeDocument/2006/relationships/slideLayout" Target="../slideLayouts/slideLayout172.xml"/><Relationship Id="rId25" Type="http://schemas.openxmlformats.org/officeDocument/2006/relationships/slideLayout" Target="../slideLayouts/slideLayout180.xml"/><Relationship Id="rId33" Type="http://schemas.openxmlformats.org/officeDocument/2006/relationships/slideLayout" Target="../slideLayouts/slideLayout188.xml"/><Relationship Id="rId38" Type="http://schemas.openxmlformats.org/officeDocument/2006/relationships/slideLayout" Target="../slideLayouts/slideLayout193.xml"/><Relationship Id="rId46" Type="http://schemas.openxmlformats.org/officeDocument/2006/relationships/slideLayout" Target="../slideLayouts/slideLayout201.xml"/><Relationship Id="rId59" Type="http://schemas.openxmlformats.org/officeDocument/2006/relationships/slideLayout" Target="../slideLayouts/slideLayout214.xml"/><Relationship Id="rId67" Type="http://schemas.openxmlformats.org/officeDocument/2006/relationships/slideLayout" Target="../slideLayouts/slideLayout222.xml"/><Relationship Id="rId20" Type="http://schemas.openxmlformats.org/officeDocument/2006/relationships/slideLayout" Target="../slideLayouts/slideLayout175.xml"/><Relationship Id="rId41" Type="http://schemas.openxmlformats.org/officeDocument/2006/relationships/slideLayout" Target="../slideLayouts/slideLayout196.xml"/><Relationship Id="rId54" Type="http://schemas.openxmlformats.org/officeDocument/2006/relationships/slideLayout" Target="../slideLayouts/slideLayout209.xml"/><Relationship Id="rId62" Type="http://schemas.openxmlformats.org/officeDocument/2006/relationships/slideLayout" Target="../slideLayouts/slideLayout217.xml"/><Relationship Id="rId70" Type="http://schemas.openxmlformats.org/officeDocument/2006/relationships/slideLayout" Target="../slideLayouts/slideLayout225.xml"/><Relationship Id="rId75" Type="http://schemas.openxmlformats.org/officeDocument/2006/relationships/image" Target="../media/image1.emf"/><Relationship Id="rId1" Type="http://schemas.openxmlformats.org/officeDocument/2006/relationships/slideLayout" Target="../slideLayouts/slideLayout156.xml"/><Relationship Id="rId6" Type="http://schemas.openxmlformats.org/officeDocument/2006/relationships/slideLayout" Target="../slideLayouts/slideLayout161.xml"/><Relationship Id="rId15" Type="http://schemas.openxmlformats.org/officeDocument/2006/relationships/slideLayout" Target="../slideLayouts/slideLayout170.xml"/><Relationship Id="rId23" Type="http://schemas.openxmlformats.org/officeDocument/2006/relationships/slideLayout" Target="../slideLayouts/slideLayout178.xml"/><Relationship Id="rId28" Type="http://schemas.openxmlformats.org/officeDocument/2006/relationships/slideLayout" Target="../slideLayouts/slideLayout183.xml"/><Relationship Id="rId36" Type="http://schemas.openxmlformats.org/officeDocument/2006/relationships/slideLayout" Target="../slideLayouts/slideLayout191.xml"/><Relationship Id="rId49" Type="http://schemas.openxmlformats.org/officeDocument/2006/relationships/slideLayout" Target="../slideLayouts/slideLayout204.xml"/><Relationship Id="rId57" Type="http://schemas.openxmlformats.org/officeDocument/2006/relationships/slideLayout" Target="../slideLayouts/slideLayout212.xml"/><Relationship Id="rId10" Type="http://schemas.openxmlformats.org/officeDocument/2006/relationships/slideLayout" Target="../slideLayouts/slideLayout165.xml"/><Relationship Id="rId31" Type="http://schemas.openxmlformats.org/officeDocument/2006/relationships/slideLayout" Target="../slideLayouts/slideLayout186.xml"/><Relationship Id="rId44" Type="http://schemas.openxmlformats.org/officeDocument/2006/relationships/slideLayout" Target="../slideLayouts/slideLayout199.xml"/><Relationship Id="rId52" Type="http://schemas.openxmlformats.org/officeDocument/2006/relationships/slideLayout" Target="../slideLayouts/slideLayout207.xml"/><Relationship Id="rId60" Type="http://schemas.openxmlformats.org/officeDocument/2006/relationships/slideLayout" Target="../slideLayouts/slideLayout215.xml"/><Relationship Id="rId65" Type="http://schemas.openxmlformats.org/officeDocument/2006/relationships/slideLayout" Target="../slideLayouts/slideLayout220.xml"/><Relationship Id="rId73" Type="http://schemas.openxmlformats.org/officeDocument/2006/relationships/slideLayout" Target="../slideLayouts/slideLayout228.xml"/><Relationship Id="rId4" Type="http://schemas.openxmlformats.org/officeDocument/2006/relationships/slideLayout" Target="../slideLayouts/slideLayout159.xml"/><Relationship Id="rId9" Type="http://schemas.openxmlformats.org/officeDocument/2006/relationships/slideLayout" Target="../slideLayouts/slideLayout164.xml"/><Relationship Id="rId13" Type="http://schemas.openxmlformats.org/officeDocument/2006/relationships/slideLayout" Target="../slideLayouts/slideLayout168.xml"/><Relationship Id="rId18" Type="http://schemas.openxmlformats.org/officeDocument/2006/relationships/slideLayout" Target="../slideLayouts/slideLayout173.xml"/><Relationship Id="rId39" Type="http://schemas.openxmlformats.org/officeDocument/2006/relationships/slideLayout" Target="../slideLayouts/slideLayout194.xml"/><Relationship Id="rId34" Type="http://schemas.openxmlformats.org/officeDocument/2006/relationships/slideLayout" Target="../slideLayouts/slideLayout189.xml"/><Relationship Id="rId50" Type="http://schemas.openxmlformats.org/officeDocument/2006/relationships/slideLayout" Target="../slideLayouts/slideLayout205.xml"/><Relationship Id="rId55" Type="http://schemas.openxmlformats.org/officeDocument/2006/relationships/slideLayout" Target="../slideLayouts/slideLayout210.xml"/><Relationship Id="rId7" Type="http://schemas.openxmlformats.org/officeDocument/2006/relationships/slideLayout" Target="../slideLayouts/slideLayout162.xml"/><Relationship Id="rId71" Type="http://schemas.openxmlformats.org/officeDocument/2006/relationships/slideLayout" Target="../slideLayouts/slideLayout22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87"/>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419607175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 id="2147483698" r:id="rId26"/>
    <p:sldLayoutId id="2147483699" r:id="rId27"/>
    <p:sldLayoutId id="2147483700" r:id="rId28"/>
    <p:sldLayoutId id="2147483701" r:id="rId29"/>
    <p:sldLayoutId id="2147483702" r:id="rId30"/>
    <p:sldLayoutId id="2147483703" r:id="rId31"/>
    <p:sldLayoutId id="2147483704" r:id="rId32"/>
    <p:sldLayoutId id="2147483705" r:id="rId33"/>
    <p:sldLayoutId id="2147483706" r:id="rId34"/>
    <p:sldLayoutId id="2147483707" r:id="rId35"/>
    <p:sldLayoutId id="2147483708" r:id="rId36"/>
    <p:sldLayoutId id="2147483709" r:id="rId37"/>
    <p:sldLayoutId id="2147483710" r:id="rId38"/>
    <p:sldLayoutId id="2147483711" r:id="rId39"/>
    <p:sldLayoutId id="2147483712" r:id="rId40"/>
    <p:sldLayoutId id="2147483713" r:id="rId41"/>
    <p:sldLayoutId id="2147483714" r:id="rId42"/>
    <p:sldLayoutId id="2147483715" r:id="rId43"/>
    <p:sldLayoutId id="2147483716" r:id="rId44"/>
    <p:sldLayoutId id="2147483717" r:id="rId45"/>
    <p:sldLayoutId id="2147483718" r:id="rId46"/>
    <p:sldLayoutId id="2147483719" r:id="rId47"/>
    <p:sldLayoutId id="2147483720" r:id="rId48"/>
    <p:sldLayoutId id="2147483721" r:id="rId49"/>
    <p:sldLayoutId id="2147483722" r:id="rId50"/>
    <p:sldLayoutId id="2147483723" r:id="rId51"/>
    <p:sldLayoutId id="2147483724" r:id="rId52"/>
    <p:sldLayoutId id="2147483725" r:id="rId53"/>
    <p:sldLayoutId id="2147483726" r:id="rId54"/>
    <p:sldLayoutId id="2147483727" r:id="rId55"/>
    <p:sldLayoutId id="2147483728" r:id="rId56"/>
    <p:sldLayoutId id="2147483729" r:id="rId57"/>
    <p:sldLayoutId id="2147483730" r:id="rId58"/>
    <p:sldLayoutId id="2147483731" r:id="rId59"/>
    <p:sldLayoutId id="2147483732" r:id="rId60"/>
    <p:sldLayoutId id="2147483733" r:id="rId61"/>
    <p:sldLayoutId id="2147483734" r:id="rId62"/>
    <p:sldLayoutId id="2147483735" r:id="rId63"/>
    <p:sldLayoutId id="2147483736" r:id="rId64"/>
    <p:sldLayoutId id="2147483737" r:id="rId65"/>
    <p:sldLayoutId id="2147483738" r:id="rId66"/>
    <p:sldLayoutId id="2147483739" r:id="rId67"/>
    <p:sldLayoutId id="2147483740" r:id="rId68"/>
    <p:sldLayoutId id="2147483741" r:id="rId69"/>
    <p:sldLayoutId id="2147483742" r:id="rId70"/>
    <p:sldLayoutId id="2147483743" r:id="rId71"/>
    <p:sldLayoutId id="2147483744" r:id="rId72"/>
    <p:sldLayoutId id="2147483745" r:id="rId73"/>
    <p:sldLayoutId id="2147483746" r:id="rId74"/>
    <p:sldLayoutId id="2147483747" r:id="rId75"/>
    <p:sldLayoutId id="2147483748" r:id="rId76"/>
    <p:sldLayoutId id="2147483749" r:id="rId77"/>
    <p:sldLayoutId id="2147483750" r:id="rId78"/>
    <p:sldLayoutId id="2147483751" r:id="rId79"/>
    <p:sldLayoutId id="2147483752" r:id="rId80"/>
    <p:sldLayoutId id="2147483753" r:id="rId81"/>
    <p:sldLayoutId id="2147483754" r:id="rId82"/>
    <p:sldLayoutId id="2147483755" r:id="rId83"/>
    <p:sldLayoutId id="2147483757" r:id="rId84"/>
    <p:sldLayoutId id="2147483758" r:id="rId85"/>
  </p:sldLayoutIdLst>
  <p:transition>
    <p:fade/>
  </p:transition>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72"/>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643961208"/>
      </p:ext>
    </p:extLst>
  </p:cSld>
  <p:clrMap bg1="lt1" tx1="dk1" bg2="lt2" tx2="dk2" accent1="accent1" accent2="accent2" accent3="accent3" accent4="accent4" accent5="accent5" accent6="accent6" hlink="hlink" folHlink="folHlink"/>
  <p:sldLayoutIdLst>
    <p:sldLayoutId id="2147483760" r:id="rId1"/>
    <p:sldLayoutId id="2147483761" r:id="rId2"/>
    <p:sldLayoutId id="2147483762" r:id="rId3"/>
    <p:sldLayoutId id="2147483763" r:id="rId4"/>
    <p:sldLayoutId id="2147483764" r:id="rId5"/>
    <p:sldLayoutId id="2147483765" r:id="rId6"/>
    <p:sldLayoutId id="2147483766" r:id="rId7"/>
    <p:sldLayoutId id="2147483767" r:id="rId8"/>
    <p:sldLayoutId id="2147483768" r:id="rId9"/>
    <p:sldLayoutId id="2147483769" r:id="rId10"/>
    <p:sldLayoutId id="2147483770" r:id="rId11"/>
    <p:sldLayoutId id="2147483771" r:id="rId12"/>
    <p:sldLayoutId id="2147483772" r:id="rId13"/>
    <p:sldLayoutId id="2147483773" r:id="rId14"/>
    <p:sldLayoutId id="2147483774" r:id="rId15"/>
    <p:sldLayoutId id="2147483775" r:id="rId16"/>
    <p:sldLayoutId id="2147483776" r:id="rId17"/>
    <p:sldLayoutId id="2147483777" r:id="rId18"/>
    <p:sldLayoutId id="2147483778" r:id="rId19"/>
    <p:sldLayoutId id="2147483779" r:id="rId20"/>
    <p:sldLayoutId id="2147483780" r:id="rId21"/>
    <p:sldLayoutId id="2147483781" r:id="rId22"/>
    <p:sldLayoutId id="2147483782" r:id="rId23"/>
    <p:sldLayoutId id="2147483783" r:id="rId24"/>
    <p:sldLayoutId id="2147483784" r:id="rId25"/>
    <p:sldLayoutId id="2147483785" r:id="rId26"/>
    <p:sldLayoutId id="2147483786" r:id="rId27"/>
    <p:sldLayoutId id="2147483787" r:id="rId28"/>
    <p:sldLayoutId id="2147483788" r:id="rId29"/>
    <p:sldLayoutId id="2147483789" r:id="rId30"/>
    <p:sldLayoutId id="2147483790" r:id="rId31"/>
    <p:sldLayoutId id="2147483791" r:id="rId32"/>
    <p:sldLayoutId id="2147483792" r:id="rId33"/>
    <p:sldLayoutId id="2147483793" r:id="rId34"/>
    <p:sldLayoutId id="2147483794" r:id="rId35"/>
    <p:sldLayoutId id="2147483795" r:id="rId36"/>
    <p:sldLayoutId id="2147483796" r:id="rId37"/>
    <p:sldLayoutId id="2147483797" r:id="rId38"/>
    <p:sldLayoutId id="2147483798" r:id="rId39"/>
    <p:sldLayoutId id="2147483799" r:id="rId40"/>
    <p:sldLayoutId id="2147483800" r:id="rId41"/>
    <p:sldLayoutId id="2147483801" r:id="rId42"/>
    <p:sldLayoutId id="2147483802" r:id="rId43"/>
    <p:sldLayoutId id="2147483803" r:id="rId44"/>
    <p:sldLayoutId id="2147483804" r:id="rId45"/>
    <p:sldLayoutId id="2147483805" r:id="rId46"/>
    <p:sldLayoutId id="2147483806" r:id="rId47"/>
    <p:sldLayoutId id="2147483807" r:id="rId48"/>
    <p:sldLayoutId id="2147483808" r:id="rId49"/>
    <p:sldLayoutId id="2147483809" r:id="rId50"/>
    <p:sldLayoutId id="2147483810" r:id="rId51"/>
    <p:sldLayoutId id="2147483811" r:id="rId52"/>
    <p:sldLayoutId id="2147483812" r:id="rId53"/>
    <p:sldLayoutId id="2147483813" r:id="rId54"/>
    <p:sldLayoutId id="2147483814" r:id="rId55"/>
    <p:sldLayoutId id="2147483815" r:id="rId56"/>
    <p:sldLayoutId id="2147483816" r:id="rId57"/>
    <p:sldLayoutId id="2147483817" r:id="rId58"/>
    <p:sldLayoutId id="2147483818" r:id="rId59"/>
    <p:sldLayoutId id="2147483819" r:id="rId60"/>
    <p:sldLayoutId id="2147483820" r:id="rId61"/>
    <p:sldLayoutId id="2147483821" r:id="rId62"/>
    <p:sldLayoutId id="2147483822" r:id="rId63"/>
    <p:sldLayoutId id="2147483823" r:id="rId64"/>
    <p:sldLayoutId id="2147483824" r:id="rId65"/>
    <p:sldLayoutId id="2147483825" r:id="rId66"/>
    <p:sldLayoutId id="2147483826" r:id="rId67"/>
    <p:sldLayoutId id="2147483827" r:id="rId68"/>
    <p:sldLayoutId id="2147483828" r:id="rId69"/>
    <p:sldLayoutId id="2147483829" r:id="rId7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83704"/>
            <a:ext cx="11018520" cy="492443"/>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5"/>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49"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49"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75" cstate="print">
            <a:extLst>
              <a:ext uri="{28A0092B-C50C-407E-A947-70E740481C1C}">
                <a14:useLocalDpi xmlns:a14="http://schemas.microsoft.com/office/drawing/2010/main"/>
              </a:ext>
            </a:extLst>
          </a:blip>
          <a:srcRect l="762"/>
          <a:stretch/>
        </p:blipFill>
        <p:spPr>
          <a:xfrm rot="5400000">
            <a:off x="9509760" y="2843774"/>
            <a:ext cx="6858000" cy="1170455"/>
          </a:xfrm>
          <a:prstGeom prst="rect">
            <a:avLst/>
          </a:prstGeom>
        </p:spPr>
      </p:pic>
    </p:spTree>
    <p:extLst>
      <p:ext uri="{BB962C8B-B14F-4D97-AF65-F5344CB8AC3E}">
        <p14:creationId xmlns:p14="http://schemas.microsoft.com/office/powerpoint/2010/main" val="4113558264"/>
      </p:ext>
    </p:extLst>
  </p:cSld>
  <p:clrMap bg1="lt1" tx1="dk1" bg2="lt2" tx2="dk2" accent1="accent1" accent2="accent2" accent3="accent3" accent4="accent4" accent5="accent5" accent6="accent6" hlink="hlink" folHlink="folHlink"/>
  <p:sldLayoutIdLst>
    <p:sldLayoutId id="2147483831" r:id="rId1"/>
    <p:sldLayoutId id="2147483832" r:id="rId2"/>
    <p:sldLayoutId id="2147483833" r:id="rId3"/>
    <p:sldLayoutId id="2147483834" r:id="rId4"/>
    <p:sldLayoutId id="2147483835" r:id="rId5"/>
    <p:sldLayoutId id="2147483836" r:id="rId6"/>
    <p:sldLayoutId id="2147483837" r:id="rId7"/>
    <p:sldLayoutId id="2147483838" r:id="rId8"/>
    <p:sldLayoutId id="2147483839" r:id="rId9"/>
    <p:sldLayoutId id="2147483840" r:id="rId10"/>
    <p:sldLayoutId id="2147483841" r:id="rId11"/>
    <p:sldLayoutId id="2147483842" r:id="rId12"/>
    <p:sldLayoutId id="2147483843" r:id="rId13"/>
    <p:sldLayoutId id="2147483844" r:id="rId14"/>
    <p:sldLayoutId id="2147483845" r:id="rId15"/>
    <p:sldLayoutId id="2147483846" r:id="rId16"/>
    <p:sldLayoutId id="2147483847" r:id="rId17"/>
    <p:sldLayoutId id="2147483848" r:id="rId18"/>
    <p:sldLayoutId id="2147483849" r:id="rId19"/>
    <p:sldLayoutId id="2147483850" r:id="rId20"/>
    <p:sldLayoutId id="2147483851" r:id="rId21"/>
    <p:sldLayoutId id="2147483852" r:id="rId22"/>
    <p:sldLayoutId id="2147483853" r:id="rId23"/>
    <p:sldLayoutId id="2147483854" r:id="rId24"/>
    <p:sldLayoutId id="2147483855" r:id="rId25"/>
    <p:sldLayoutId id="2147483856" r:id="rId26"/>
    <p:sldLayoutId id="2147483857" r:id="rId27"/>
    <p:sldLayoutId id="2147483858" r:id="rId28"/>
    <p:sldLayoutId id="2147483859" r:id="rId29"/>
    <p:sldLayoutId id="2147483860" r:id="rId30"/>
    <p:sldLayoutId id="2147483861" r:id="rId31"/>
    <p:sldLayoutId id="2147483862" r:id="rId32"/>
    <p:sldLayoutId id="2147483863" r:id="rId33"/>
    <p:sldLayoutId id="2147483864" r:id="rId34"/>
    <p:sldLayoutId id="2147483865" r:id="rId35"/>
    <p:sldLayoutId id="2147483866" r:id="rId36"/>
    <p:sldLayoutId id="2147483867" r:id="rId37"/>
    <p:sldLayoutId id="2147483868" r:id="rId38"/>
    <p:sldLayoutId id="2147483869" r:id="rId39"/>
    <p:sldLayoutId id="2147483870" r:id="rId40"/>
    <p:sldLayoutId id="2147483871" r:id="rId41"/>
    <p:sldLayoutId id="2147483872" r:id="rId42"/>
    <p:sldLayoutId id="2147483873" r:id="rId43"/>
    <p:sldLayoutId id="2147483874" r:id="rId44"/>
    <p:sldLayoutId id="2147483875" r:id="rId45"/>
    <p:sldLayoutId id="2147483876" r:id="rId46"/>
    <p:sldLayoutId id="2147483877" r:id="rId47"/>
    <p:sldLayoutId id="2147483878" r:id="rId48"/>
    <p:sldLayoutId id="2147483879" r:id="rId49"/>
    <p:sldLayoutId id="2147483880" r:id="rId50"/>
    <p:sldLayoutId id="2147483881" r:id="rId51"/>
    <p:sldLayoutId id="2147483882" r:id="rId52"/>
    <p:sldLayoutId id="2147483883" r:id="rId53"/>
    <p:sldLayoutId id="2147483884" r:id="rId54"/>
    <p:sldLayoutId id="2147483885" r:id="rId55"/>
    <p:sldLayoutId id="2147483886" r:id="rId56"/>
    <p:sldLayoutId id="2147483887" r:id="rId57"/>
    <p:sldLayoutId id="2147483888" r:id="rId58"/>
    <p:sldLayoutId id="2147483889" r:id="rId59"/>
    <p:sldLayoutId id="2147483890" r:id="rId60"/>
    <p:sldLayoutId id="2147483891" r:id="rId61"/>
    <p:sldLayoutId id="2147483892" r:id="rId62"/>
    <p:sldLayoutId id="2147483893" r:id="rId63"/>
    <p:sldLayoutId id="2147483894" r:id="rId64"/>
    <p:sldLayoutId id="2147483895" r:id="rId65"/>
    <p:sldLayoutId id="2147483896" r:id="rId66"/>
    <p:sldLayoutId id="2147483897" r:id="rId67"/>
    <p:sldLayoutId id="2147483898" r:id="rId68"/>
    <p:sldLayoutId id="2147483899" r:id="rId69"/>
    <p:sldLayoutId id="2147483900" r:id="rId70"/>
    <p:sldLayoutId id="2147483901" r:id="rId71"/>
    <p:sldLayoutId id="2147483902" r:id="rId72"/>
    <p:sldLayoutId id="2147483903" r:id="rId73"/>
  </p:sldLayoutIdLst>
  <p:transition>
    <p:fade/>
  </p:transition>
  <p:hf sldNum="0" hdr="0" ftr="0" dt="0"/>
  <p:txStyles>
    <p:titleStyle>
      <a:lvl1pPr algn="l" defTabSz="932719" rtl="0" eaLnBrk="1" latinLnBrk="0" hangingPunct="1">
        <a:lnSpc>
          <a:spcPct val="100000"/>
        </a:lnSpc>
        <a:spcBef>
          <a:spcPct val="0"/>
        </a:spcBef>
        <a:buNone/>
        <a:defRPr lang="en-US" sz="3200" b="0" kern="1200" cap="none" spc="-51" baseline="0" dirty="0">
          <a:ln w="3175">
            <a:noFill/>
          </a:ln>
          <a:gradFill>
            <a:gsLst>
              <a:gs pos="0">
                <a:schemeClr val="tx1"/>
              </a:gs>
              <a:gs pos="100000">
                <a:schemeClr val="tx1"/>
              </a:gs>
            </a:gsLst>
            <a:lin ang="5400000" scaled="1"/>
          </a:gradFill>
          <a:effectLst/>
          <a:latin typeface="+mj-lt"/>
          <a:ea typeface="+mn-ea"/>
          <a:cs typeface="Segoe UI" pitchFamily="34" charset="0"/>
        </a:defRPr>
      </a:lvl1pPr>
    </p:titleStyle>
    <p:bodyStyle>
      <a:lvl1pPr marL="228594" marR="0" indent="-228594" algn="l" defTabSz="932719"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0">
                <a:schemeClr val="tx1"/>
              </a:gs>
              <a:gs pos="100000">
                <a:schemeClr val="tx1"/>
              </a:gs>
            </a:gsLst>
            <a:lin ang="5400000" scaled="1"/>
          </a:gradFill>
          <a:latin typeface="+mn-lt"/>
          <a:ea typeface="+mn-ea"/>
          <a:cs typeface="Segoe UI" panose="020B0502040204020203" pitchFamily="34" charset="0"/>
        </a:defRPr>
      </a:lvl1pPr>
      <a:lvl2pPr marL="457189" marR="0" indent="-228594" algn="l" defTabSz="932719"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0">
                <a:schemeClr val="tx1"/>
              </a:gs>
              <a:gs pos="100000">
                <a:schemeClr val="tx1"/>
              </a:gs>
            </a:gsLst>
            <a:lin ang="5400000" scaled="1"/>
          </a:gradFill>
          <a:latin typeface="+mn-lt"/>
          <a:ea typeface="+mn-ea"/>
          <a:cs typeface="+mn-cs"/>
        </a:defRPr>
      </a:lvl2pPr>
      <a:lvl3pPr marL="657209" marR="0" indent="-200020" algn="l" defTabSz="932719"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0">
                <a:schemeClr val="tx1"/>
              </a:gs>
              <a:gs pos="100000">
                <a:schemeClr val="tx1"/>
              </a:gs>
            </a:gsLst>
            <a:lin ang="5400000" scaled="1"/>
          </a:gradFill>
          <a:latin typeface="+mn-lt"/>
          <a:ea typeface="+mn-ea"/>
          <a:cs typeface="+mn-cs"/>
        </a:defRPr>
      </a:lvl3pPr>
      <a:lvl4pPr marL="842942" marR="0" indent="-180970" algn="l" defTabSz="932719"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0">
                <a:schemeClr val="tx1"/>
              </a:gs>
              <a:gs pos="100000">
                <a:schemeClr val="tx1"/>
              </a:gs>
            </a:gsLst>
            <a:lin ang="5400000" scaled="1"/>
          </a:gradFill>
          <a:latin typeface="+mn-lt"/>
          <a:ea typeface="+mn-ea"/>
          <a:cs typeface="+mn-cs"/>
        </a:defRPr>
      </a:lvl4pPr>
      <a:lvl5pPr marL="1023913" marR="0" indent="-168270" algn="l" defTabSz="932719"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0">
                <a:schemeClr val="tx1"/>
              </a:gs>
              <a:gs pos="100000">
                <a:schemeClr val="tx1"/>
              </a:gs>
            </a:gsLst>
            <a:lin ang="5400000" scaled="1"/>
          </a:gradFill>
          <a:latin typeface="+mn-lt"/>
          <a:ea typeface="+mn-ea"/>
          <a:cs typeface="+mn-cs"/>
        </a:defRPr>
      </a:lvl5pPr>
      <a:lvl6pPr marL="256497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33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695"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05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19" rtl="0" eaLnBrk="1" latinLnBrk="0" hangingPunct="1">
        <a:defRPr sz="1800" kern="1200">
          <a:solidFill>
            <a:schemeClr val="tx1"/>
          </a:solidFill>
          <a:latin typeface="+mn-lt"/>
          <a:ea typeface="+mn-ea"/>
          <a:cs typeface="+mn-cs"/>
        </a:defRPr>
      </a:lvl1pPr>
      <a:lvl2pPr marL="466359" algn="l" defTabSz="932719" rtl="0" eaLnBrk="1" latinLnBrk="0" hangingPunct="1">
        <a:defRPr sz="1800" kern="1200">
          <a:solidFill>
            <a:schemeClr val="tx1"/>
          </a:solidFill>
          <a:latin typeface="+mn-lt"/>
          <a:ea typeface="+mn-ea"/>
          <a:cs typeface="+mn-cs"/>
        </a:defRPr>
      </a:lvl2pPr>
      <a:lvl3pPr marL="932719" algn="l" defTabSz="932719" rtl="0" eaLnBrk="1" latinLnBrk="0" hangingPunct="1">
        <a:defRPr sz="1800" kern="1200">
          <a:solidFill>
            <a:schemeClr val="tx1"/>
          </a:solidFill>
          <a:latin typeface="+mn-lt"/>
          <a:ea typeface="+mn-ea"/>
          <a:cs typeface="+mn-cs"/>
        </a:defRPr>
      </a:lvl3pPr>
      <a:lvl4pPr marL="1399078" algn="l" defTabSz="932719" rtl="0" eaLnBrk="1" latinLnBrk="0" hangingPunct="1">
        <a:defRPr sz="1800" kern="1200">
          <a:solidFill>
            <a:schemeClr val="tx1"/>
          </a:solidFill>
          <a:latin typeface="+mn-lt"/>
          <a:ea typeface="+mn-ea"/>
          <a:cs typeface="+mn-cs"/>
        </a:defRPr>
      </a:lvl4pPr>
      <a:lvl5pPr marL="1865437" algn="l" defTabSz="932719" rtl="0" eaLnBrk="1" latinLnBrk="0" hangingPunct="1">
        <a:defRPr sz="1800" kern="1200">
          <a:solidFill>
            <a:schemeClr val="tx1"/>
          </a:solidFill>
          <a:latin typeface="+mn-lt"/>
          <a:ea typeface="+mn-ea"/>
          <a:cs typeface="+mn-cs"/>
        </a:defRPr>
      </a:lvl5pPr>
      <a:lvl6pPr marL="2331798" algn="l" defTabSz="932719" rtl="0" eaLnBrk="1" latinLnBrk="0" hangingPunct="1">
        <a:defRPr sz="1800" kern="1200">
          <a:solidFill>
            <a:schemeClr val="tx1"/>
          </a:solidFill>
          <a:latin typeface="+mn-lt"/>
          <a:ea typeface="+mn-ea"/>
          <a:cs typeface="+mn-cs"/>
        </a:defRPr>
      </a:lvl6pPr>
      <a:lvl7pPr marL="2798157" algn="l" defTabSz="932719" rtl="0" eaLnBrk="1" latinLnBrk="0" hangingPunct="1">
        <a:defRPr sz="1800" kern="1200">
          <a:solidFill>
            <a:schemeClr val="tx1"/>
          </a:solidFill>
          <a:latin typeface="+mn-lt"/>
          <a:ea typeface="+mn-ea"/>
          <a:cs typeface="+mn-cs"/>
        </a:defRPr>
      </a:lvl7pPr>
      <a:lvl8pPr marL="3264516" algn="l" defTabSz="932719" rtl="0" eaLnBrk="1" latinLnBrk="0" hangingPunct="1">
        <a:defRPr sz="1800" kern="1200">
          <a:solidFill>
            <a:schemeClr val="tx1"/>
          </a:solidFill>
          <a:latin typeface="+mn-lt"/>
          <a:ea typeface="+mn-ea"/>
          <a:cs typeface="+mn-cs"/>
        </a:defRPr>
      </a:lvl8pPr>
      <a:lvl9pPr marL="3730876" algn="l" defTabSz="93271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873">
          <p15:clr>
            <a:srgbClr val="C35EA4"/>
          </p15:clr>
        </p15:guide>
        <p15:guide id="17" pos="17335">
          <p15:clr>
            <a:srgbClr val="C35EA4"/>
          </p15:clr>
        </p15:guide>
        <p15:guide id="25" orient="horz" pos="875">
          <p15:clr>
            <a:srgbClr val="C35EA4"/>
          </p15:clr>
        </p15:guide>
        <p15:guide id="26" orient="horz" pos="9360">
          <p15:clr>
            <a:srgbClr val="C35EA4"/>
          </p15:clr>
        </p15:guide>
        <p15:guide id="27" orient="horz" pos="436">
          <p15:clr>
            <a:srgbClr val="A4A3A4"/>
          </p15:clr>
        </p15:guide>
        <p15:guide id="28" pos="439">
          <p15:clr>
            <a:srgbClr val="A4A3A4"/>
          </p15:clr>
        </p15:guide>
        <p15:guide id="29" orient="horz" pos="9801">
          <p15:clr>
            <a:srgbClr val="A4A3A4"/>
          </p15:clr>
        </p15:guide>
        <p15:guide id="30" pos="1776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63.jpeg"/><Relationship Id="rId1" Type="http://schemas.openxmlformats.org/officeDocument/2006/relationships/slideLayout" Target="../slideLayouts/slideLayout8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image" Target="../media/image64.jpeg"/><Relationship Id="rId1" Type="http://schemas.openxmlformats.org/officeDocument/2006/relationships/slideLayout" Target="../slideLayouts/slideLayout3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3">
            <a:extLst>
              <a:ext uri="{FF2B5EF4-FFF2-40B4-BE49-F238E27FC236}">
                <a16:creationId xmlns:a16="http://schemas.microsoft.com/office/drawing/2014/main" id="{72B58571-9AA6-D080-248A-60DBAB6985AE}"/>
              </a:ext>
            </a:extLst>
          </p:cNvPr>
          <p:cNvPicPr>
            <a:picLocks noChangeAspect="1"/>
          </p:cNvPicPr>
          <p:nvPr/>
        </p:nvPicPr>
        <p:blipFill rotWithShape="1">
          <a:blip r:embed="rId2"/>
          <a:srcRect t="7863" b="7868"/>
          <a:stretch/>
        </p:blipFill>
        <p:spPr>
          <a:xfrm>
            <a:off x="20" y="10"/>
            <a:ext cx="12191979" cy="6857989"/>
          </a:xfrm>
          <a:prstGeom prst="rect">
            <a:avLst/>
          </a:prstGeom>
        </p:spPr>
      </p:pic>
      <p:sp>
        <p:nvSpPr>
          <p:cNvPr id="8" name="Freeform: Shape 7">
            <a:extLst>
              <a:ext uri="{FF2B5EF4-FFF2-40B4-BE49-F238E27FC236}">
                <a16:creationId xmlns:a16="http://schemas.microsoft.com/office/drawing/2014/main" id="{FCEE7277-2301-F921-BB4E-803040714FFA}"/>
              </a:ext>
            </a:extLst>
          </p:cNvPr>
          <p:cNvSpPr/>
          <p:nvPr/>
        </p:nvSpPr>
        <p:spPr>
          <a:xfrm>
            <a:off x="2505695" y="712519"/>
            <a:ext cx="9686306" cy="6145481"/>
          </a:xfrm>
          <a:custGeom>
            <a:avLst/>
            <a:gdLst>
              <a:gd name="connsiteX0" fmla="*/ 5171297 w 5907885"/>
              <a:gd name="connsiteY0" fmla="*/ 284 h 3479046"/>
              <a:gd name="connsiteX1" fmla="*/ 5813217 w 5907885"/>
              <a:gd name="connsiteY1" fmla="*/ 114238 h 3479046"/>
              <a:gd name="connsiteX2" fmla="*/ 5907885 w 5907885"/>
              <a:gd name="connsiteY2" fmla="*/ 151524 h 3479046"/>
              <a:gd name="connsiteX3" fmla="*/ 5907885 w 5907885"/>
              <a:gd name="connsiteY3" fmla="*/ 3479046 h 3479046"/>
              <a:gd name="connsiteX4" fmla="*/ 0 w 5907885"/>
              <a:gd name="connsiteY4" fmla="*/ 3479046 h 3479046"/>
              <a:gd name="connsiteX5" fmla="*/ 3916974 w 5907885"/>
              <a:gd name="connsiteY5" fmla="*/ 405504 h 3479046"/>
              <a:gd name="connsiteX6" fmla="*/ 3959456 w 5907885"/>
              <a:gd name="connsiteY6" fmla="*/ 373857 h 3479046"/>
              <a:gd name="connsiteX7" fmla="*/ 5052215 w 5907885"/>
              <a:gd name="connsiteY7" fmla="*/ 1756 h 3479046"/>
              <a:gd name="connsiteX8" fmla="*/ 5171297 w 5907885"/>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7885" h="3479046">
                <a:moveTo>
                  <a:pt x="5171297" y="284"/>
                </a:moveTo>
                <a:cubicBezTo>
                  <a:pt x="5389485" y="3908"/>
                  <a:pt x="5606422" y="42249"/>
                  <a:pt x="5813217" y="114238"/>
                </a:cubicBezTo>
                <a:lnTo>
                  <a:pt x="5907885" y="151524"/>
                </a:lnTo>
                <a:lnTo>
                  <a:pt x="5907885"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23000">
                <a:schemeClr val="bg2">
                  <a:alpha val="64000"/>
                </a:schemeClr>
              </a:gs>
              <a:gs pos="100000">
                <a:schemeClr val="accent1">
                  <a:lumMod val="60000"/>
                  <a:lumOff val="40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ctrTitle"/>
          </p:nvPr>
        </p:nvSpPr>
        <p:spPr>
          <a:xfrm>
            <a:off x="5882446" y="3092651"/>
            <a:ext cx="5429290" cy="2142559"/>
          </a:xfrm>
        </p:spPr>
        <p:txBody>
          <a:bodyPr>
            <a:normAutofit/>
          </a:bodyPr>
          <a:lstStyle/>
          <a:p>
            <a:pPr algn="r">
              <a:lnSpc>
                <a:spcPct val="90000"/>
              </a:lnSpc>
            </a:pPr>
            <a:r>
              <a:rPr lang="en-US" sz="4800"/>
              <a:t>Microsoft </a:t>
            </a:r>
            <a:r>
              <a:rPr lang="en-US" sz="4800" err="1"/>
              <a:t>Entra</a:t>
            </a:r>
            <a:r>
              <a:rPr lang="en-US" sz="4800"/>
              <a:t> Permissions Management</a:t>
            </a:r>
          </a:p>
        </p:txBody>
      </p:sp>
      <p:sp>
        <p:nvSpPr>
          <p:cNvPr id="3" name="Subtitle 2"/>
          <p:cNvSpPr>
            <a:spLocks noGrp="1"/>
          </p:cNvSpPr>
          <p:nvPr>
            <p:ph type="subTitle" idx="1"/>
          </p:nvPr>
        </p:nvSpPr>
        <p:spPr>
          <a:xfrm>
            <a:off x="5829817" y="5409639"/>
            <a:ext cx="5481920" cy="908807"/>
          </a:xfrm>
        </p:spPr>
        <p:txBody>
          <a:bodyPr vert="horz" wrap="square" lIns="0" tIns="0" rIns="0" bIns="0" rtlCol="0" anchor="t">
            <a:noAutofit/>
          </a:bodyPr>
          <a:lstStyle/>
          <a:p>
            <a:pPr algn="r">
              <a:lnSpc>
                <a:spcPct val="110000"/>
              </a:lnSpc>
            </a:pPr>
            <a:r>
              <a:rPr lang="en-US" b="1" dirty="0">
                <a:cs typeface="Segoe UI"/>
              </a:rPr>
              <a:t>Proof of Concept (PoC) overview</a:t>
            </a:r>
          </a:p>
        </p:txBody>
      </p:sp>
    </p:spTree>
    <p:extLst>
      <p:ext uri="{BB962C8B-B14F-4D97-AF65-F5344CB8AC3E}">
        <p14:creationId xmlns:p14="http://schemas.microsoft.com/office/powerpoint/2010/main" val="16883180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399A98-03A0-F3CE-E61E-C31A3B68C318}"/>
              </a:ext>
            </a:extLst>
          </p:cNvPr>
          <p:cNvSpPr>
            <a:spLocks noGrp="1"/>
          </p:cNvSpPr>
          <p:nvPr>
            <p:ph type="title"/>
          </p:nvPr>
        </p:nvSpPr>
        <p:spPr/>
        <p:txBody>
          <a:bodyPr/>
          <a:lstStyle/>
          <a:p>
            <a:r>
              <a:rPr lang="en-US"/>
              <a:t>PoC | Phase 5: Close-out</a:t>
            </a:r>
          </a:p>
        </p:txBody>
      </p:sp>
      <p:sp>
        <p:nvSpPr>
          <p:cNvPr id="2" name="TextBox 23">
            <a:extLst>
              <a:ext uri="{FF2B5EF4-FFF2-40B4-BE49-F238E27FC236}">
                <a16:creationId xmlns:a16="http://schemas.microsoft.com/office/drawing/2014/main" id="{B25AE82E-F64F-3A59-73A3-B403B913E7FA}"/>
              </a:ext>
            </a:extLst>
          </p:cNvPr>
          <p:cNvSpPr txBox="1"/>
          <p:nvPr/>
        </p:nvSpPr>
        <p:spPr>
          <a:xfrm>
            <a:off x="2027868" y="1911942"/>
            <a:ext cx="862439" cy="338554"/>
          </a:xfrm>
          <a:prstGeom prst="rect">
            <a:avLst/>
          </a:prstGeom>
          <a:noFill/>
        </p:spPr>
        <p:txBody>
          <a:bodyPr wrap="square" rtlCol="0">
            <a:spAutoFit/>
          </a:bodyPr>
          <a:lstStyle/>
          <a:p>
            <a:r>
              <a:rPr lang="en-US" sz="1600"/>
              <a:t>2 hours</a:t>
            </a:r>
          </a:p>
        </p:txBody>
      </p:sp>
      <p:sp>
        <p:nvSpPr>
          <p:cNvPr id="3" name="TextBox 12">
            <a:extLst>
              <a:ext uri="{FF2B5EF4-FFF2-40B4-BE49-F238E27FC236}">
                <a16:creationId xmlns:a16="http://schemas.microsoft.com/office/drawing/2014/main" id="{796D2742-2DA7-BBE5-BEB7-1710F83389CB}"/>
              </a:ext>
            </a:extLst>
          </p:cNvPr>
          <p:cNvSpPr txBox="1"/>
          <p:nvPr/>
        </p:nvSpPr>
        <p:spPr>
          <a:xfrm>
            <a:off x="1918292" y="1504536"/>
            <a:ext cx="1262269" cy="338554"/>
          </a:xfrm>
          <a:prstGeom prst="rect">
            <a:avLst/>
          </a:prstGeom>
          <a:noFill/>
        </p:spPr>
        <p:txBody>
          <a:bodyPr wrap="none" rtlCol="0">
            <a:spAutoFit/>
          </a:bodyPr>
          <a:lstStyle/>
          <a:p>
            <a:r>
              <a:rPr lang="en-US" sz="1600" b="1"/>
              <a:t>1. Onboard</a:t>
            </a:r>
          </a:p>
        </p:txBody>
      </p:sp>
      <p:sp>
        <p:nvSpPr>
          <p:cNvPr id="7" name="Ellipse 4">
            <a:extLst>
              <a:ext uri="{FF2B5EF4-FFF2-40B4-BE49-F238E27FC236}">
                <a16:creationId xmlns:a16="http://schemas.microsoft.com/office/drawing/2014/main" id="{F8EE42C0-FCA2-0AC6-2E30-3A7EBB44022D}"/>
              </a:ext>
            </a:extLst>
          </p:cNvPr>
          <p:cNvSpPr/>
          <p:nvPr/>
        </p:nvSpPr>
        <p:spPr bwMode="auto">
          <a:xfrm>
            <a:off x="1379445" y="1717792"/>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8" name="Ellipse 40">
            <a:extLst>
              <a:ext uri="{FF2B5EF4-FFF2-40B4-BE49-F238E27FC236}">
                <a16:creationId xmlns:a16="http://schemas.microsoft.com/office/drawing/2014/main" id="{B2E189A2-BB14-EE12-284E-0CB1A39DA3E6}"/>
              </a:ext>
            </a:extLst>
          </p:cNvPr>
          <p:cNvSpPr/>
          <p:nvPr/>
        </p:nvSpPr>
        <p:spPr bwMode="auto">
          <a:xfrm>
            <a:off x="5398112" y="1783562"/>
            <a:ext cx="170406" cy="177259"/>
          </a:xfrm>
          <a:prstGeom prst="ellipse">
            <a:avLst/>
          </a:prstGeom>
          <a:solidFill>
            <a:srgbClr val="0070C0"/>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9" name="Ellipse 55">
            <a:extLst>
              <a:ext uri="{FF2B5EF4-FFF2-40B4-BE49-F238E27FC236}">
                <a16:creationId xmlns:a16="http://schemas.microsoft.com/office/drawing/2014/main" id="{83D42C20-E5D0-A452-BE3E-C7C269D762E6}"/>
              </a:ext>
            </a:extLst>
          </p:cNvPr>
          <p:cNvSpPr/>
          <p:nvPr/>
        </p:nvSpPr>
        <p:spPr bwMode="auto">
          <a:xfrm>
            <a:off x="7335555" y="1766111"/>
            <a:ext cx="170406" cy="177259"/>
          </a:xfrm>
          <a:prstGeom prst="ellipse">
            <a:avLst/>
          </a:prstGeom>
          <a:solidFill>
            <a:srgbClr val="0070C0"/>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10" name="Ellipse 56">
            <a:extLst>
              <a:ext uri="{FF2B5EF4-FFF2-40B4-BE49-F238E27FC236}">
                <a16:creationId xmlns:a16="http://schemas.microsoft.com/office/drawing/2014/main" id="{14D0EA04-5488-C672-4BF4-C748048C0428}"/>
              </a:ext>
            </a:extLst>
          </p:cNvPr>
          <p:cNvSpPr/>
          <p:nvPr/>
        </p:nvSpPr>
        <p:spPr bwMode="auto">
          <a:xfrm>
            <a:off x="9279619" y="1783561"/>
            <a:ext cx="170406" cy="177259"/>
          </a:xfrm>
          <a:prstGeom prst="ellipse">
            <a:avLst/>
          </a:prstGeom>
          <a:solidFill>
            <a:srgbClr val="0070C0"/>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11" name="Ellipse 33">
            <a:extLst>
              <a:ext uri="{FF2B5EF4-FFF2-40B4-BE49-F238E27FC236}">
                <a16:creationId xmlns:a16="http://schemas.microsoft.com/office/drawing/2014/main" id="{A6C3A894-ABE2-8341-E624-84BEF4AB35C3}"/>
              </a:ext>
            </a:extLst>
          </p:cNvPr>
          <p:cNvSpPr/>
          <p:nvPr/>
        </p:nvSpPr>
        <p:spPr bwMode="auto">
          <a:xfrm>
            <a:off x="3460748" y="1788779"/>
            <a:ext cx="170406" cy="177259"/>
          </a:xfrm>
          <a:prstGeom prst="ellipse">
            <a:avLst/>
          </a:prstGeom>
          <a:solidFill>
            <a:srgbClr val="0070C0"/>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12" name="TextBox 23">
            <a:extLst>
              <a:ext uri="{FF2B5EF4-FFF2-40B4-BE49-F238E27FC236}">
                <a16:creationId xmlns:a16="http://schemas.microsoft.com/office/drawing/2014/main" id="{0BBD700C-B139-2E09-16BB-FB075875BC5C}"/>
              </a:ext>
            </a:extLst>
          </p:cNvPr>
          <p:cNvSpPr txBox="1"/>
          <p:nvPr/>
        </p:nvSpPr>
        <p:spPr>
          <a:xfrm>
            <a:off x="4081133" y="1911942"/>
            <a:ext cx="862439" cy="338554"/>
          </a:xfrm>
          <a:prstGeom prst="rect">
            <a:avLst/>
          </a:prstGeom>
          <a:noFill/>
        </p:spPr>
        <p:txBody>
          <a:bodyPr wrap="square" rtlCol="0">
            <a:spAutoFit/>
          </a:bodyPr>
          <a:lstStyle/>
          <a:p>
            <a:r>
              <a:rPr lang="en-US" sz="1600"/>
              <a:t>2 hours</a:t>
            </a:r>
          </a:p>
        </p:txBody>
      </p:sp>
      <p:sp>
        <p:nvSpPr>
          <p:cNvPr id="13" name="TextBox 12">
            <a:extLst>
              <a:ext uri="{FF2B5EF4-FFF2-40B4-BE49-F238E27FC236}">
                <a16:creationId xmlns:a16="http://schemas.microsoft.com/office/drawing/2014/main" id="{B5673AC6-CAB9-D58B-F3AF-190EBF43D42D}"/>
              </a:ext>
            </a:extLst>
          </p:cNvPr>
          <p:cNvSpPr txBox="1"/>
          <p:nvPr/>
        </p:nvSpPr>
        <p:spPr>
          <a:xfrm>
            <a:off x="3654467" y="1505492"/>
            <a:ext cx="1938031" cy="338554"/>
          </a:xfrm>
          <a:prstGeom prst="rect">
            <a:avLst/>
          </a:prstGeom>
          <a:noFill/>
        </p:spPr>
        <p:txBody>
          <a:bodyPr wrap="none" rtlCol="0">
            <a:spAutoFit/>
          </a:bodyPr>
          <a:lstStyle/>
          <a:p>
            <a:r>
              <a:rPr lang="en-US" sz="1600" b="1"/>
              <a:t>2. Review findings</a:t>
            </a:r>
          </a:p>
        </p:txBody>
      </p:sp>
      <p:sp>
        <p:nvSpPr>
          <p:cNvPr id="14" name="TextBox 23">
            <a:extLst>
              <a:ext uri="{FF2B5EF4-FFF2-40B4-BE49-F238E27FC236}">
                <a16:creationId xmlns:a16="http://schemas.microsoft.com/office/drawing/2014/main" id="{E2AC0F1A-D839-54F9-D0FF-8C388F45ABA4}"/>
              </a:ext>
            </a:extLst>
          </p:cNvPr>
          <p:cNvSpPr txBox="1"/>
          <p:nvPr/>
        </p:nvSpPr>
        <p:spPr>
          <a:xfrm>
            <a:off x="6055022" y="1911942"/>
            <a:ext cx="862439" cy="338554"/>
          </a:xfrm>
          <a:prstGeom prst="rect">
            <a:avLst/>
          </a:prstGeom>
          <a:noFill/>
        </p:spPr>
        <p:txBody>
          <a:bodyPr wrap="square" rtlCol="0">
            <a:spAutoFit/>
          </a:bodyPr>
          <a:lstStyle/>
          <a:p>
            <a:r>
              <a:rPr lang="en-US" sz="1600"/>
              <a:t>2 hours</a:t>
            </a:r>
          </a:p>
        </p:txBody>
      </p:sp>
      <p:sp>
        <p:nvSpPr>
          <p:cNvPr id="15" name="TextBox 12">
            <a:extLst>
              <a:ext uri="{FF2B5EF4-FFF2-40B4-BE49-F238E27FC236}">
                <a16:creationId xmlns:a16="http://schemas.microsoft.com/office/drawing/2014/main" id="{E10D83BA-4265-EE01-2F28-798975EF0D28}"/>
              </a:ext>
            </a:extLst>
          </p:cNvPr>
          <p:cNvSpPr txBox="1"/>
          <p:nvPr/>
        </p:nvSpPr>
        <p:spPr>
          <a:xfrm>
            <a:off x="5723910" y="1234376"/>
            <a:ext cx="1593040" cy="584775"/>
          </a:xfrm>
          <a:prstGeom prst="rect">
            <a:avLst/>
          </a:prstGeom>
          <a:noFill/>
        </p:spPr>
        <p:txBody>
          <a:bodyPr wrap="square" rtlCol="0">
            <a:spAutoFit/>
          </a:bodyPr>
          <a:lstStyle/>
          <a:p>
            <a:r>
              <a:rPr lang="en-US" sz="1600" b="1"/>
              <a:t>3. Getting to least privilege</a:t>
            </a:r>
          </a:p>
        </p:txBody>
      </p:sp>
      <p:sp>
        <p:nvSpPr>
          <p:cNvPr id="16" name="TextBox 23">
            <a:extLst>
              <a:ext uri="{FF2B5EF4-FFF2-40B4-BE49-F238E27FC236}">
                <a16:creationId xmlns:a16="http://schemas.microsoft.com/office/drawing/2014/main" id="{D393DDE1-0927-688C-2299-79BD7A02E27D}"/>
              </a:ext>
            </a:extLst>
          </p:cNvPr>
          <p:cNvSpPr txBox="1"/>
          <p:nvPr/>
        </p:nvSpPr>
        <p:spPr>
          <a:xfrm>
            <a:off x="7988446" y="1911942"/>
            <a:ext cx="862439" cy="338554"/>
          </a:xfrm>
          <a:prstGeom prst="rect">
            <a:avLst/>
          </a:prstGeom>
          <a:noFill/>
        </p:spPr>
        <p:txBody>
          <a:bodyPr wrap="square" rtlCol="0">
            <a:spAutoFit/>
          </a:bodyPr>
          <a:lstStyle/>
          <a:p>
            <a:r>
              <a:rPr lang="en-US" sz="1600"/>
              <a:t>2 hours</a:t>
            </a:r>
          </a:p>
        </p:txBody>
      </p:sp>
      <p:sp>
        <p:nvSpPr>
          <p:cNvPr id="17" name="TextBox 12">
            <a:extLst>
              <a:ext uri="{FF2B5EF4-FFF2-40B4-BE49-F238E27FC236}">
                <a16:creationId xmlns:a16="http://schemas.microsoft.com/office/drawing/2014/main" id="{1DDA7970-172D-950E-D4BC-6F5A04A3856E}"/>
              </a:ext>
            </a:extLst>
          </p:cNvPr>
          <p:cNvSpPr txBox="1"/>
          <p:nvPr/>
        </p:nvSpPr>
        <p:spPr>
          <a:xfrm>
            <a:off x="7653745" y="1269965"/>
            <a:ext cx="1654058" cy="584775"/>
          </a:xfrm>
          <a:prstGeom prst="rect">
            <a:avLst/>
          </a:prstGeom>
          <a:noFill/>
        </p:spPr>
        <p:txBody>
          <a:bodyPr wrap="square" rtlCol="0">
            <a:spAutoFit/>
          </a:bodyPr>
          <a:lstStyle/>
          <a:p>
            <a:r>
              <a:rPr lang="en-US" sz="1600" b="1"/>
              <a:t>4. Enable alerting</a:t>
            </a:r>
          </a:p>
        </p:txBody>
      </p:sp>
      <p:sp>
        <p:nvSpPr>
          <p:cNvPr id="18" name="Ellipse 4">
            <a:extLst>
              <a:ext uri="{FF2B5EF4-FFF2-40B4-BE49-F238E27FC236}">
                <a16:creationId xmlns:a16="http://schemas.microsoft.com/office/drawing/2014/main" id="{61CADEF9-B2AB-D877-054C-134574F5A3C6}"/>
              </a:ext>
            </a:extLst>
          </p:cNvPr>
          <p:cNvSpPr/>
          <p:nvPr/>
        </p:nvSpPr>
        <p:spPr bwMode="auto">
          <a:xfrm>
            <a:off x="10291578" y="1725053"/>
            <a:ext cx="311910" cy="311910"/>
          </a:xfrm>
          <a:prstGeom prst="ellipse">
            <a:avLst/>
          </a:prstGeom>
          <a:solidFill>
            <a:srgbClr val="0070C0"/>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19" name="TextBox 23">
            <a:extLst>
              <a:ext uri="{FF2B5EF4-FFF2-40B4-BE49-F238E27FC236}">
                <a16:creationId xmlns:a16="http://schemas.microsoft.com/office/drawing/2014/main" id="{976B0BD4-70B8-A2A8-509C-03E1C95B3E52}"/>
              </a:ext>
            </a:extLst>
          </p:cNvPr>
          <p:cNvSpPr txBox="1"/>
          <p:nvPr/>
        </p:nvSpPr>
        <p:spPr>
          <a:xfrm>
            <a:off x="9464657" y="1966038"/>
            <a:ext cx="862439" cy="338554"/>
          </a:xfrm>
          <a:prstGeom prst="rect">
            <a:avLst/>
          </a:prstGeom>
          <a:noFill/>
        </p:spPr>
        <p:txBody>
          <a:bodyPr wrap="square" rtlCol="0">
            <a:spAutoFit/>
          </a:bodyPr>
          <a:lstStyle/>
          <a:p>
            <a:r>
              <a:rPr lang="en-US" sz="1600"/>
              <a:t>1 hour</a:t>
            </a:r>
          </a:p>
        </p:txBody>
      </p:sp>
      <p:sp>
        <p:nvSpPr>
          <p:cNvPr id="20" name="TextBox 12">
            <a:extLst>
              <a:ext uri="{FF2B5EF4-FFF2-40B4-BE49-F238E27FC236}">
                <a16:creationId xmlns:a16="http://schemas.microsoft.com/office/drawing/2014/main" id="{2577E8A4-F939-80F5-2901-C85C9E8E8543}"/>
              </a:ext>
            </a:extLst>
          </p:cNvPr>
          <p:cNvSpPr txBox="1"/>
          <p:nvPr/>
        </p:nvSpPr>
        <p:spPr>
          <a:xfrm>
            <a:off x="9496814" y="1258315"/>
            <a:ext cx="1021701" cy="584775"/>
          </a:xfrm>
          <a:prstGeom prst="rect">
            <a:avLst/>
          </a:prstGeom>
          <a:noFill/>
        </p:spPr>
        <p:txBody>
          <a:bodyPr wrap="square" rtlCol="0">
            <a:spAutoFit/>
          </a:bodyPr>
          <a:lstStyle/>
          <a:p>
            <a:r>
              <a:rPr lang="en-US" sz="1600" b="1"/>
              <a:t>5. Close-out</a:t>
            </a:r>
          </a:p>
        </p:txBody>
      </p:sp>
      <p:cxnSp>
        <p:nvCxnSpPr>
          <p:cNvPr id="23" name="Gerade Verbindung mit Pfeil 2">
            <a:extLst>
              <a:ext uri="{FF2B5EF4-FFF2-40B4-BE49-F238E27FC236}">
                <a16:creationId xmlns:a16="http://schemas.microsoft.com/office/drawing/2014/main" id="{44F4D6DC-0365-F74B-0E1F-1AAB76F200F4}"/>
              </a:ext>
            </a:extLst>
          </p:cNvPr>
          <p:cNvCxnSpPr>
            <a:cxnSpLocks/>
            <a:stCxn id="7" idx="6"/>
            <a:endCxn id="18" idx="2"/>
          </p:cNvCxnSpPr>
          <p:nvPr/>
        </p:nvCxnSpPr>
        <p:spPr>
          <a:xfrm>
            <a:off x="1691355" y="1873747"/>
            <a:ext cx="8600223" cy="7261"/>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DF44E84A-D2A0-4957-64E3-E8CD8B9250E5}"/>
              </a:ext>
            </a:extLst>
          </p:cNvPr>
          <p:cNvSpPr txBox="1"/>
          <p:nvPr/>
        </p:nvSpPr>
        <p:spPr>
          <a:xfrm>
            <a:off x="588263" y="2645621"/>
            <a:ext cx="10144588" cy="2769989"/>
          </a:xfrm>
          <a:prstGeom prst="rect">
            <a:avLst/>
          </a:prstGeom>
          <a:noFill/>
        </p:spPr>
        <p:txBody>
          <a:bodyPr wrap="square" lIns="0" tIns="0" rIns="0" bIns="0" rtlCol="0">
            <a:spAutoFit/>
          </a:bodyPr>
          <a:lstStyle/>
          <a:p>
            <a:pPr algn="l"/>
            <a:r>
              <a:rPr lang="en-GB" sz="2000" b="1"/>
              <a:t>Wrap-up session </a:t>
            </a:r>
            <a:r>
              <a:rPr lang="en-GB" sz="2000"/>
              <a:t>(1 hour)</a:t>
            </a:r>
          </a:p>
          <a:p>
            <a:r>
              <a:rPr lang="en-GB" sz="2000"/>
              <a:t>Who? </a:t>
            </a:r>
          </a:p>
          <a:p>
            <a:r>
              <a:rPr lang="en-GB" sz="2000">
                <a:sym typeface="Wingdings" panose="05000000000000000000" pitchFamily="2" charset="2"/>
              </a:rPr>
              <a:t>	 </a:t>
            </a:r>
            <a:r>
              <a:rPr lang="en-GB" sz="2000"/>
              <a:t>All teams</a:t>
            </a:r>
          </a:p>
          <a:p>
            <a:r>
              <a:rPr lang="en-GB" sz="2000">
                <a:sym typeface="Wingdings" panose="05000000000000000000" pitchFamily="2" charset="2"/>
              </a:rPr>
              <a:t>	 Leadership team</a:t>
            </a:r>
          </a:p>
          <a:p>
            <a:endParaRPr lang="en-GB" sz="2000">
              <a:sym typeface="Wingdings" panose="05000000000000000000" pitchFamily="2" charset="2"/>
            </a:endParaRPr>
          </a:p>
          <a:p>
            <a:pPr algn="l"/>
            <a:r>
              <a:rPr lang="en-GB" sz="2000" b="1"/>
              <a:t>Goal</a:t>
            </a:r>
            <a:endParaRPr lang="en-GB" sz="2000"/>
          </a:p>
          <a:p>
            <a:pPr marL="342900" indent="-342900">
              <a:buFont typeface="Arial" panose="020B0604020202020204" pitchFamily="34" charset="0"/>
              <a:buChar char="•"/>
            </a:pPr>
            <a:r>
              <a:rPr lang="en-US" sz="2000"/>
              <a:t>Present top findings to leadership</a:t>
            </a:r>
          </a:p>
          <a:p>
            <a:pPr marL="342900" indent="-342900">
              <a:buFont typeface="Arial" panose="020B0604020202020204" pitchFamily="34" charset="0"/>
              <a:buChar char="•"/>
            </a:pPr>
            <a:r>
              <a:rPr lang="en-US" sz="2000"/>
              <a:t>Discuss strategy to further implement </a:t>
            </a:r>
          </a:p>
          <a:p>
            <a:pPr marL="342900" indent="-342900">
              <a:buFont typeface="Arial" panose="020B0604020202020204" pitchFamily="34" charset="0"/>
              <a:buChar char="•"/>
            </a:pPr>
            <a:r>
              <a:rPr lang="en-US" sz="2000"/>
              <a:t>Fill out PoC closeout survey</a:t>
            </a:r>
            <a:r>
              <a:rPr lang="en-GB" sz="2000"/>
              <a:t> </a:t>
            </a:r>
          </a:p>
        </p:txBody>
      </p:sp>
    </p:spTree>
    <p:extLst>
      <p:ext uri="{BB962C8B-B14F-4D97-AF65-F5344CB8AC3E}">
        <p14:creationId xmlns:p14="http://schemas.microsoft.com/office/powerpoint/2010/main" val="162127010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3E1C4-766B-9EB8-D7E7-6B8B43D8EA68}"/>
              </a:ext>
            </a:extLst>
          </p:cNvPr>
          <p:cNvSpPr>
            <a:spLocks noGrp="1"/>
          </p:cNvSpPr>
          <p:nvPr>
            <p:ph type="title"/>
          </p:nvPr>
        </p:nvSpPr>
        <p:spPr>
          <a:xfrm>
            <a:off x="588263" y="2873414"/>
            <a:ext cx="4159950" cy="1107996"/>
          </a:xfrm>
        </p:spPr>
        <p:txBody>
          <a:bodyPr wrap="square" anchor="ctr">
            <a:normAutofit/>
          </a:bodyPr>
          <a:lstStyle/>
          <a:p>
            <a:r>
              <a:rPr lang="en-US"/>
              <a:t>Thank you!</a:t>
            </a:r>
          </a:p>
        </p:txBody>
      </p:sp>
      <p:pic>
        <p:nvPicPr>
          <p:cNvPr id="5" name="Picture 4">
            <a:extLst>
              <a:ext uri="{FF2B5EF4-FFF2-40B4-BE49-F238E27FC236}">
                <a16:creationId xmlns:a16="http://schemas.microsoft.com/office/drawing/2014/main" id="{87536084-859B-041F-6335-27D2F8604919}"/>
              </a:ext>
            </a:extLst>
          </p:cNvPr>
          <p:cNvPicPr>
            <a:picLocks noChangeAspect="1"/>
          </p:cNvPicPr>
          <p:nvPr/>
        </p:nvPicPr>
        <p:blipFill rotWithShape="1">
          <a:blip r:embed="rId2"/>
          <a:srcRect l="14145" r="19104" b="-1"/>
          <a:stretch/>
        </p:blipFill>
        <p:spPr>
          <a:xfrm>
            <a:off x="5334000" y="10"/>
            <a:ext cx="6858000" cy="6857990"/>
          </a:xfrm>
          <a:prstGeom prst="rect">
            <a:avLst/>
          </a:prstGeom>
          <a:noFill/>
        </p:spPr>
      </p:pic>
    </p:spTree>
    <p:extLst>
      <p:ext uri="{BB962C8B-B14F-4D97-AF65-F5344CB8AC3E}">
        <p14:creationId xmlns:p14="http://schemas.microsoft.com/office/powerpoint/2010/main" val="22146820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ppt_x</p:attrName>
                                        </p:attrNameLst>
                                      </p:cBhvr>
                                      <p:tavLst>
                                        <p:tav tm="0">
                                          <p:val>
                                            <p:strVal val="#ppt_x-#ppt_w*1.125000"/>
                                          </p:val>
                                        </p:tav>
                                        <p:tav tm="100000">
                                          <p:val>
                                            <p:strVal val="#ppt_x"/>
                                          </p:val>
                                        </p:tav>
                                      </p:tavLst>
                                    </p:anim>
                                    <p:animEffect transition="in" filter="wipe(right)">
                                      <p:cBhvr>
                                        <p:cTn id="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54422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399A98-03A0-F3CE-E61E-C31A3B68C318}"/>
              </a:ext>
            </a:extLst>
          </p:cNvPr>
          <p:cNvSpPr>
            <a:spLocks noGrp="1"/>
          </p:cNvSpPr>
          <p:nvPr>
            <p:ph type="title"/>
          </p:nvPr>
        </p:nvSpPr>
        <p:spPr/>
        <p:txBody>
          <a:bodyPr/>
          <a:lstStyle/>
          <a:p>
            <a:r>
              <a:rPr lang="en-US"/>
              <a:t>PoC | Stakeholders</a:t>
            </a:r>
          </a:p>
        </p:txBody>
      </p:sp>
      <p:sp>
        <p:nvSpPr>
          <p:cNvPr id="5" name="Content Placeholder 4">
            <a:extLst>
              <a:ext uri="{FF2B5EF4-FFF2-40B4-BE49-F238E27FC236}">
                <a16:creationId xmlns:a16="http://schemas.microsoft.com/office/drawing/2014/main" id="{CA22DEDE-4605-DB9E-4999-72AC8D632540}"/>
              </a:ext>
            </a:extLst>
          </p:cNvPr>
          <p:cNvSpPr>
            <a:spLocks noGrp="1"/>
          </p:cNvSpPr>
          <p:nvPr>
            <p:ph sz="quarter" idx="10"/>
          </p:nvPr>
        </p:nvSpPr>
        <p:spPr>
          <a:xfrm>
            <a:off x="584200" y="1435100"/>
            <a:ext cx="11018838" cy="4862870"/>
          </a:xfrm>
        </p:spPr>
        <p:txBody>
          <a:bodyPr/>
          <a:lstStyle/>
          <a:p>
            <a:pPr marL="0" indent="0">
              <a:buNone/>
            </a:pPr>
            <a:r>
              <a:rPr lang="en-US" b="1" dirty="0"/>
              <a:t>Common customer stakeholders </a:t>
            </a:r>
          </a:p>
          <a:p>
            <a:pPr marL="0" indent="0">
              <a:buNone/>
            </a:pPr>
            <a:r>
              <a:rPr lang="en-US" sz="2400" dirty="0"/>
              <a:t>We will engage the following stakeholders at specific stages of the POC:</a:t>
            </a:r>
          </a:p>
          <a:p>
            <a:r>
              <a:rPr lang="en-US" sz="2400" dirty="0"/>
              <a:t>Identity team: Microsoft Entra ID Global Administrator</a:t>
            </a:r>
          </a:p>
          <a:p>
            <a:r>
              <a:rPr lang="en-US" sz="2400" dirty="0"/>
              <a:t>Cloud Infrastructure team: Architects and Operations team for Azure, AWS, and GCP environments</a:t>
            </a:r>
          </a:p>
          <a:p>
            <a:r>
              <a:rPr lang="en-US" sz="2400" dirty="0"/>
              <a:t>InfoSec team: Architects and Operations</a:t>
            </a:r>
          </a:p>
          <a:p>
            <a:r>
              <a:rPr lang="en-US" sz="2400" dirty="0"/>
              <a:t>Incident Response team</a:t>
            </a:r>
          </a:p>
          <a:p>
            <a:r>
              <a:rPr lang="en-US" sz="2400" dirty="0"/>
              <a:t>Security Assurance / Audit team</a:t>
            </a:r>
          </a:p>
          <a:p>
            <a:r>
              <a:rPr lang="en-US" sz="2400" dirty="0"/>
              <a:t>Target resource technical owners (e.g. administrators/developers)</a:t>
            </a:r>
          </a:p>
          <a:p>
            <a:pPr marL="0" indent="0">
              <a:buNone/>
            </a:pPr>
            <a:r>
              <a:rPr lang="en-US" b="1" dirty="0"/>
              <a:t>Microsoft stakeholder</a:t>
            </a:r>
            <a:endParaRPr lang="en-US" dirty="0"/>
          </a:p>
          <a:p>
            <a:r>
              <a:rPr lang="en-US" sz="2400" dirty="0"/>
              <a:t>PoC driver: Microsoft engineer who will guide you during the PoC process</a:t>
            </a:r>
          </a:p>
        </p:txBody>
      </p:sp>
    </p:spTree>
    <p:extLst>
      <p:ext uri="{BB962C8B-B14F-4D97-AF65-F5344CB8AC3E}">
        <p14:creationId xmlns:p14="http://schemas.microsoft.com/office/powerpoint/2010/main" val="327539741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08064BE-95E2-70D3-CBBC-6C2F318DD9A7}"/>
              </a:ext>
            </a:extLst>
          </p:cNvPr>
          <p:cNvSpPr>
            <a:spLocks noGrp="1"/>
          </p:cNvSpPr>
          <p:nvPr>
            <p:ph type="title"/>
          </p:nvPr>
        </p:nvSpPr>
        <p:spPr/>
        <p:txBody>
          <a:bodyPr/>
          <a:lstStyle/>
          <a:p>
            <a:r>
              <a:rPr lang="en-US"/>
              <a:t>Proof of concept (PoC) | Goals</a:t>
            </a:r>
          </a:p>
        </p:txBody>
      </p:sp>
      <p:sp>
        <p:nvSpPr>
          <p:cNvPr id="5" name="Content Placeholder 4">
            <a:extLst>
              <a:ext uri="{FF2B5EF4-FFF2-40B4-BE49-F238E27FC236}">
                <a16:creationId xmlns:a16="http://schemas.microsoft.com/office/drawing/2014/main" id="{0C7DAC29-7CB9-AB19-FDE4-93FA7B4CAF7B}"/>
              </a:ext>
            </a:extLst>
          </p:cNvPr>
          <p:cNvSpPr>
            <a:spLocks noGrp="1"/>
          </p:cNvSpPr>
          <p:nvPr>
            <p:ph sz="quarter" idx="10"/>
          </p:nvPr>
        </p:nvSpPr>
        <p:spPr>
          <a:xfrm>
            <a:off x="584200" y="1435100"/>
            <a:ext cx="11018838" cy="4222694"/>
          </a:xfrm>
        </p:spPr>
        <p:txBody>
          <a:bodyPr vert="horz" wrap="square" lIns="0" tIns="0" rIns="0" bIns="0" rtlCol="0" anchor="t">
            <a:spAutoFit/>
          </a:bodyPr>
          <a:lstStyle/>
          <a:p>
            <a:pPr marL="0" indent="0">
              <a:buNone/>
            </a:pPr>
            <a:r>
              <a:rPr lang="en-US">
                <a:cs typeface="Segoe UI"/>
              </a:rPr>
              <a:t>Demonstrate the value of Microsoft Entra Permissions Management in your environment:</a:t>
            </a:r>
          </a:p>
          <a:p>
            <a:pPr marL="0" indent="0">
              <a:buNone/>
            </a:pPr>
            <a:endParaRPr lang="en-US">
              <a:cs typeface="Segoe UI"/>
            </a:endParaRPr>
          </a:p>
          <a:p>
            <a:pPr>
              <a:buFont typeface="Arial" panose="020B0604020202020204" pitchFamily="34" charset="0"/>
              <a:buChar char="•"/>
            </a:pPr>
            <a:r>
              <a:rPr lang="en-US" b="1"/>
              <a:t>Discover</a:t>
            </a:r>
            <a:r>
              <a:rPr lang="en-US"/>
              <a:t> overprivileged accounts and resources in your Azure, AWS, and GCP environments</a:t>
            </a:r>
          </a:p>
          <a:p>
            <a:pPr>
              <a:buFont typeface="Arial" panose="020B0604020202020204" pitchFamily="34" charset="0"/>
              <a:buChar char="•"/>
            </a:pPr>
            <a:r>
              <a:rPr lang="en-US" b="1">
                <a:cs typeface="Segoe UI"/>
              </a:rPr>
              <a:t>Remediate: </a:t>
            </a:r>
            <a:r>
              <a:rPr lang="en-US">
                <a:cs typeface="Segoe UI"/>
              </a:rPr>
              <a:t>Identify most critical and low hanging items for your teams and right-size permissions and implement least privilege over the next 30 days</a:t>
            </a:r>
            <a:endParaRPr lang="en-US" b="1">
              <a:cs typeface="Segoe UI"/>
            </a:endParaRPr>
          </a:p>
          <a:p>
            <a:pPr>
              <a:buFont typeface="Arial" panose="020B0604020202020204" pitchFamily="34" charset="0"/>
              <a:buChar char="•"/>
            </a:pPr>
            <a:r>
              <a:rPr lang="en-US" b="1">
                <a:cs typeface="Segoe UI"/>
              </a:rPr>
              <a:t>Monitor / Alert: </a:t>
            </a:r>
            <a:r>
              <a:rPr lang="en-US">
                <a:cs typeface="Segoe UI"/>
              </a:rPr>
              <a:t>Enable alerts and monitoring for your SOC team</a:t>
            </a:r>
            <a:endParaRPr lang="en-US" b="1">
              <a:cs typeface="Segoe UI"/>
            </a:endParaRPr>
          </a:p>
        </p:txBody>
      </p:sp>
    </p:spTree>
    <p:extLst>
      <p:ext uri="{BB962C8B-B14F-4D97-AF65-F5344CB8AC3E}">
        <p14:creationId xmlns:p14="http://schemas.microsoft.com/office/powerpoint/2010/main" val="399622413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PoC | Timeline</a:t>
            </a:r>
          </a:p>
        </p:txBody>
      </p:sp>
      <p:sp>
        <p:nvSpPr>
          <p:cNvPr id="22" name="TextBox 23">
            <a:extLst>
              <a:ext uri="{FF2B5EF4-FFF2-40B4-BE49-F238E27FC236}">
                <a16:creationId xmlns:a16="http://schemas.microsoft.com/office/drawing/2014/main" id="{CBB065ED-1DFD-4CCD-BC87-21A56C4AE8C5}"/>
              </a:ext>
            </a:extLst>
          </p:cNvPr>
          <p:cNvSpPr txBox="1"/>
          <p:nvPr/>
        </p:nvSpPr>
        <p:spPr>
          <a:xfrm>
            <a:off x="2105690" y="2981985"/>
            <a:ext cx="862439" cy="338554"/>
          </a:xfrm>
          <a:prstGeom prst="rect">
            <a:avLst/>
          </a:prstGeom>
          <a:noFill/>
        </p:spPr>
        <p:txBody>
          <a:bodyPr wrap="square" rtlCol="0">
            <a:spAutoFit/>
          </a:bodyPr>
          <a:lstStyle/>
          <a:p>
            <a:r>
              <a:rPr lang="en-US" sz="1600"/>
              <a:t>2 hours</a:t>
            </a:r>
          </a:p>
        </p:txBody>
      </p:sp>
      <p:sp>
        <p:nvSpPr>
          <p:cNvPr id="28" name="TextBox 12">
            <a:extLst>
              <a:ext uri="{FF2B5EF4-FFF2-40B4-BE49-F238E27FC236}">
                <a16:creationId xmlns:a16="http://schemas.microsoft.com/office/drawing/2014/main" id="{AE287A6F-D1CA-45F7-95D6-D5D0F26B44D7}"/>
              </a:ext>
            </a:extLst>
          </p:cNvPr>
          <p:cNvSpPr txBox="1"/>
          <p:nvPr/>
        </p:nvSpPr>
        <p:spPr>
          <a:xfrm>
            <a:off x="1996114" y="2574579"/>
            <a:ext cx="1262269" cy="338554"/>
          </a:xfrm>
          <a:prstGeom prst="rect">
            <a:avLst/>
          </a:prstGeom>
          <a:noFill/>
        </p:spPr>
        <p:txBody>
          <a:bodyPr wrap="none" rtlCol="0">
            <a:spAutoFit/>
          </a:bodyPr>
          <a:lstStyle/>
          <a:p>
            <a:r>
              <a:rPr lang="en-US" sz="1600" b="1"/>
              <a:t>1. Onboard</a:t>
            </a:r>
          </a:p>
        </p:txBody>
      </p:sp>
      <p:cxnSp>
        <p:nvCxnSpPr>
          <p:cNvPr id="3" name="Gerade Verbindung mit Pfeil 2">
            <a:extLst>
              <a:ext uri="{FF2B5EF4-FFF2-40B4-BE49-F238E27FC236}">
                <a16:creationId xmlns:a16="http://schemas.microsoft.com/office/drawing/2014/main" id="{4B30A037-F077-4308-8410-62ECF711C75B}"/>
              </a:ext>
            </a:extLst>
          </p:cNvPr>
          <p:cNvCxnSpPr>
            <a:cxnSpLocks/>
            <a:stCxn id="5" idx="6"/>
            <a:endCxn id="12" idx="2"/>
          </p:cNvCxnSpPr>
          <p:nvPr/>
        </p:nvCxnSpPr>
        <p:spPr>
          <a:xfrm>
            <a:off x="1769177" y="2943790"/>
            <a:ext cx="8600223" cy="7261"/>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5" name="Ellipse 4">
            <a:extLst>
              <a:ext uri="{FF2B5EF4-FFF2-40B4-BE49-F238E27FC236}">
                <a16:creationId xmlns:a16="http://schemas.microsoft.com/office/drawing/2014/main" id="{1B20ED66-36AC-45D9-9F72-FFD9D48752C1}"/>
              </a:ext>
            </a:extLst>
          </p:cNvPr>
          <p:cNvSpPr/>
          <p:nvPr/>
        </p:nvSpPr>
        <p:spPr bwMode="auto">
          <a:xfrm>
            <a:off x="1457267" y="2787835"/>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41" name="Ellipse 40">
            <a:extLst>
              <a:ext uri="{FF2B5EF4-FFF2-40B4-BE49-F238E27FC236}">
                <a16:creationId xmlns:a16="http://schemas.microsoft.com/office/drawing/2014/main" id="{3CDDF166-D332-4498-A621-FE2D7B1794EE}"/>
              </a:ext>
            </a:extLst>
          </p:cNvPr>
          <p:cNvSpPr/>
          <p:nvPr/>
        </p:nvSpPr>
        <p:spPr bwMode="auto">
          <a:xfrm>
            <a:off x="5475934" y="2853605"/>
            <a:ext cx="170406" cy="17725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56" name="Ellipse 55">
            <a:extLst>
              <a:ext uri="{FF2B5EF4-FFF2-40B4-BE49-F238E27FC236}">
                <a16:creationId xmlns:a16="http://schemas.microsoft.com/office/drawing/2014/main" id="{420E3C56-AC0F-4891-BAE8-9792BBEA8AA0}"/>
              </a:ext>
            </a:extLst>
          </p:cNvPr>
          <p:cNvSpPr/>
          <p:nvPr/>
        </p:nvSpPr>
        <p:spPr bwMode="auto">
          <a:xfrm>
            <a:off x="7413377" y="2836154"/>
            <a:ext cx="170406" cy="17725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57" name="Ellipse 56">
            <a:extLst>
              <a:ext uri="{FF2B5EF4-FFF2-40B4-BE49-F238E27FC236}">
                <a16:creationId xmlns:a16="http://schemas.microsoft.com/office/drawing/2014/main" id="{74109EA4-3DAE-45FE-AB6B-EAEF0034F638}"/>
              </a:ext>
            </a:extLst>
          </p:cNvPr>
          <p:cNvSpPr/>
          <p:nvPr/>
        </p:nvSpPr>
        <p:spPr bwMode="auto">
          <a:xfrm>
            <a:off x="9357441" y="2853604"/>
            <a:ext cx="170406" cy="17725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Ellipse 33">
            <a:extLst>
              <a:ext uri="{FF2B5EF4-FFF2-40B4-BE49-F238E27FC236}">
                <a16:creationId xmlns:a16="http://schemas.microsoft.com/office/drawing/2014/main" id="{F6C9EEC7-6933-C1C3-7B91-162887D55F59}"/>
              </a:ext>
            </a:extLst>
          </p:cNvPr>
          <p:cNvSpPr/>
          <p:nvPr/>
        </p:nvSpPr>
        <p:spPr bwMode="auto">
          <a:xfrm>
            <a:off x="3538570" y="2858822"/>
            <a:ext cx="170406" cy="17725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Box 23">
            <a:extLst>
              <a:ext uri="{FF2B5EF4-FFF2-40B4-BE49-F238E27FC236}">
                <a16:creationId xmlns:a16="http://schemas.microsoft.com/office/drawing/2014/main" id="{49FCA430-6DC7-6128-0036-90795D7ECBD5}"/>
              </a:ext>
            </a:extLst>
          </p:cNvPr>
          <p:cNvSpPr txBox="1"/>
          <p:nvPr/>
        </p:nvSpPr>
        <p:spPr>
          <a:xfrm>
            <a:off x="4158955" y="2981985"/>
            <a:ext cx="862439" cy="338554"/>
          </a:xfrm>
          <a:prstGeom prst="rect">
            <a:avLst/>
          </a:prstGeom>
          <a:noFill/>
        </p:spPr>
        <p:txBody>
          <a:bodyPr wrap="square" rtlCol="0">
            <a:spAutoFit/>
          </a:bodyPr>
          <a:lstStyle/>
          <a:p>
            <a:r>
              <a:rPr lang="en-US" sz="1600"/>
              <a:t>2 hours</a:t>
            </a:r>
          </a:p>
        </p:txBody>
      </p:sp>
      <p:sp>
        <p:nvSpPr>
          <p:cNvPr id="7" name="TextBox 12">
            <a:extLst>
              <a:ext uri="{FF2B5EF4-FFF2-40B4-BE49-F238E27FC236}">
                <a16:creationId xmlns:a16="http://schemas.microsoft.com/office/drawing/2014/main" id="{E5D7D2F3-BA56-E89C-3E49-051B30998414}"/>
              </a:ext>
            </a:extLst>
          </p:cNvPr>
          <p:cNvSpPr txBox="1"/>
          <p:nvPr/>
        </p:nvSpPr>
        <p:spPr>
          <a:xfrm>
            <a:off x="3732289" y="2575535"/>
            <a:ext cx="1938031" cy="338554"/>
          </a:xfrm>
          <a:prstGeom prst="rect">
            <a:avLst/>
          </a:prstGeom>
          <a:noFill/>
        </p:spPr>
        <p:txBody>
          <a:bodyPr wrap="none" rtlCol="0">
            <a:spAutoFit/>
          </a:bodyPr>
          <a:lstStyle/>
          <a:p>
            <a:r>
              <a:rPr lang="en-US" sz="1600" b="1"/>
              <a:t>2. Review findings</a:t>
            </a:r>
          </a:p>
        </p:txBody>
      </p:sp>
      <p:sp>
        <p:nvSpPr>
          <p:cNvPr id="8" name="TextBox 23">
            <a:extLst>
              <a:ext uri="{FF2B5EF4-FFF2-40B4-BE49-F238E27FC236}">
                <a16:creationId xmlns:a16="http://schemas.microsoft.com/office/drawing/2014/main" id="{D69F2A33-C1D5-9570-69FB-B081E1F0DBE2}"/>
              </a:ext>
            </a:extLst>
          </p:cNvPr>
          <p:cNvSpPr txBox="1"/>
          <p:nvPr/>
        </p:nvSpPr>
        <p:spPr>
          <a:xfrm>
            <a:off x="6132844" y="2981985"/>
            <a:ext cx="862439" cy="338554"/>
          </a:xfrm>
          <a:prstGeom prst="rect">
            <a:avLst/>
          </a:prstGeom>
          <a:noFill/>
        </p:spPr>
        <p:txBody>
          <a:bodyPr wrap="square" rtlCol="0">
            <a:spAutoFit/>
          </a:bodyPr>
          <a:lstStyle/>
          <a:p>
            <a:r>
              <a:rPr lang="en-US" sz="1600"/>
              <a:t>2 hours</a:t>
            </a:r>
          </a:p>
        </p:txBody>
      </p:sp>
      <p:sp>
        <p:nvSpPr>
          <p:cNvPr id="9" name="TextBox 12">
            <a:extLst>
              <a:ext uri="{FF2B5EF4-FFF2-40B4-BE49-F238E27FC236}">
                <a16:creationId xmlns:a16="http://schemas.microsoft.com/office/drawing/2014/main" id="{D3E65AC3-116B-4AB7-715D-68E815936089}"/>
              </a:ext>
            </a:extLst>
          </p:cNvPr>
          <p:cNvSpPr txBox="1"/>
          <p:nvPr/>
        </p:nvSpPr>
        <p:spPr>
          <a:xfrm>
            <a:off x="5801732" y="2304419"/>
            <a:ext cx="1593040" cy="584775"/>
          </a:xfrm>
          <a:prstGeom prst="rect">
            <a:avLst/>
          </a:prstGeom>
          <a:noFill/>
        </p:spPr>
        <p:txBody>
          <a:bodyPr wrap="square" rtlCol="0">
            <a:spAutoFit/>
          </a:bodyPr>
          <a:lstStyle/>
          <a:p>
            <a:r>
              <a:rPr lang="en-US" sz="1600" b="1"/>
              <a:t>3. Getting to least privilege</a:t>
            </a:r>
          </a:p>
        </p:txBody>
      </p:sp>
      <p:sp>
        <p:nvSpPr>
          <p:cNvPr id="10" name="TextBox 23">
            <a:extLst>
              <a:ext uri="{FF2B5EF4-FFF2-40B4-BE49-F238E27FC236}">
                <a16:creationId xmlns:a16="http://schemas.microsoft.com/office/drawing/2014/main" id="{2B1D54A7-1921-1951-4851-72F01A19A2CD}"/>
              </a:ext>
            </a:extLst>
          </p:cNvPr>
          <p:cNvSpPr txBox="1"/>
          <p:nvPr/>
        </p:nvSpPr>
        <p:spPr>
          <a:xfrm>
            <a:off x="8066268" y="2981985"/>
            <a:ext cx="862439" cy="338554"/>
          </a:xfrm>
          <a:prstGeom prst="rect">
            <a:avLst/>
          </a:prstGeom>
          <a:noFill/>
        </p:spPr>
        <p:txBody>
          <a:bodyPr wrap="square" rtlCol="0">
            <a:spAutoFit/>
          </a:bodyPr>
          <a:lstStyle/>
          <a:p>
            <a:r>
              <a:rPr lang="en-US" sz="1600"/>
              <a:t>2 hours</a:t>
            </a:r>
          </a:p>
        </p:txBody>
      </p:sp>
      <p:sp>
        <p:nvSpPr>
          <p:cNvPr id="11" name="TextBox 12">
            <a:extLst>
              <a:ext uri="{FF2B5EF4-FFF2-40B4-BE49-F238E27FC236}">
                <a16:creationId xmlns:a16="http://schemas.microsoft.com/office/drawing/2014/main" id="{42C618EA-49EE-D3D1-403E-6BD69C114A79}"/>
              </a:ext>
            </a:extLst>
          </p:cNvPr>
          <p:cNvSpPr txBox="1"/>
          <p:nvPr/>
        </p:nvSpPr>
        <p:spPr>
          <a:xfrm>
            <a:off x="7752180" y="2296653"/>
            <a:ext cx="1654058" cy="584775"/>
          </a:xfrm>
          <a:prstGeom prst="rect">
            <a:avLst/>
          </a:prstGeom>
          <a:noFill/>
        </p:spPr>
        <p:txBody>
          <a:bodyPr wrap="square" rtlCol="0">
            <a:spAutoFit/>
          </a:bodyPr>
          <a:lstStyle/>
          <a:p>
            <a:r>
              <a:rPr lang="en-US" sz="1600" b="1"/>
              <a:t>4. Enable alerting</a:t>
            </a:r>
          </a:p>
        </p:txBody>
      </p:sp>
      <p:sp>
        <p:nvSpPr>
          <p:cNvPr id="12" name="Ellipse 4">
            <a:extLst>
              <a:ext uri="{FF2B5EF4-FFF2-40B4-BE49-F238E27FC236}">
                <a16:creationId xmlns:a16="http://schemas.microsoft.com/office/drawing/2014/main" id="{20FCFACD-063E-7E9D-AFFF-32B1FCEDBF0A}"/>
              </a:ext>
            </a:extLst>
          </p:cNvPr>
          <p:cNvSpPr/>
          <p:nvPr/>
        </p:nvSpPr>
        <p:spPr bwMode="auto">
          <a:xfrm>
            <a:off x="10369400" y="2795096"/>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14" name="TextBox 23">
            <a:extLst>
              <a:ext uri="{FF2B5EF4-FFF2-40B4-BE49-F238E27FC236}">
                <a16:creationId xmlns:a16="http://schemas.microsoft.com/office/drawing/2014/main" id="{BDAC01A0-98FE-5170-1060-1966ED53EFC0}"/>
              </a:ext>
            </a:extLst>
          </p:cNvPr>
          <p:cNvSpPr txBox="1"/>
          <p:nvPr/>
        </p:nvSpPr>
        <p:spPr>
          <a:xfrm>
            <a:off x="9542479" y="3036081"/>
            <a:ext cx="862439" cy="338554"/>
          </a:xfrm>
          <a:prstGeom prst="rect">
            <a:avLst/>
          </a:prstGeom>
          <a:noFill/>
        </p:spPr>
        <p:txBody>
          <a:bodyPr wrap="square" rtlCol="0">
            <a:spAutoFit/>
          </a:bodyPr>
          <a:lstStyle/>
          <a:p>
            <a:r>
              <a:rPr lang="en-US" sz="1600"/>
              <a:t>1 hour</a:t>
            </a:r>
          </a:p>
        </p:txBody>
      </p:sp>
      <p:sp>
        <p:nvSpPr>
          <p:cNvPr id="15" name="TextBox 12">
            <a:extLst>
              <a:ext uri="{FF2B5EF4-FFF2-40B4-BE49-F238E27FC236}">
                <a16:creationId xmlns:a16="http://schemas.microsoft.com/office/drawing/2014/main" id="{CD503A2E-C0AC-317E-6DCC-8F5F6967C218}"/>
              </a:ext>
            </a:extLst>
          </p:cNvPr>
          <p:cNvSpPr txBox="1"/>
          <p:nvPr/>
        </p:nvSpPr>
        <p:spPr>
          <a:xfrm>
            <a:off x="9574636" y="2328358"/>
            <a:ext cx="1074951" cy="584775"/>
          </a:xfrm>
          <a:prstGeom prst="rect">
            <a:avLst/>
          </a:prstGeom>
          <a:noFill/>
        </p:spPr>
        <p:txBody>
          <a:bodyPr wrap="square" rtlCol="0">
            <a:spAutoFit/>
          </a:bodyPr>
          <a:lstStyle/>
          <a:p>
            <a:r>
              <a:rPr lang="en-US" sz="1600" b="1"/>
              <a:t>5. Close-out</a:t>
            </a:r>
          </a:p>
        </p:txBody>
      </p:sp>
      <p:sp>
        <p:nvSpPr>
          <p:cNvPr id="20" name="TextBox 19">
            <a:extLst>
              <a:ext uri="{FF2B5EF4-FFF2-40B4-BE49-F238E27FC236}">
                <a16:creationId xmlns:a16="http://schemas.microsoft.com/office/drawing/2014/main" id="{CE31FE0A-B926-F1E3-4DDF-BBD9935588E5}"/>
              </a:ext>
            </a:extLst>
          </p:cNvPr>
          <p:cNvSpPr txBox="1"/>
          <p:nvPr/>
        </p:nvSpPr>
        <p:spPr>
          <a:xfrm>
            <a:off x="588263" y="1498907"/>
            <a:ext cx="6770450" cy="523220"/>
          </a:xfrm>
          <a:prstGeom prst="rect">
            <a:avLst/>
          </a:prstGeom>
          <a:noFill/>
        </p:spPr>
        <p:txBody>
          <a:bodyPr wrap="square">
            <a:spAutoFit/>
          </a:bodyPr>
          <a:lstStyle/>
          <a:p>
            <a:pPr marL="0" indent="0">
              <a:buNone/>
            </a:pPr>
            <a:r>
              <a:rPr lang="en-US" sz="2800" b="1"/>
              <a:t>Delivery stages</a:t>
            </a:r>
            <a:endParaRPr lang="en-US" sz="2800"/>
          </a:p>
        </p:txBody>
      </p:sp>
      <p:sp>
        <p:nvSpPr>
          <p:cNvPr id="21" name="Left Brace 20">
            <a:extLst>
              <a:ext uri="{FF2B5EF4-FFF2-40B4-BE49-F238E27FC236}">
                <a16:creationId xmlns:a16="http://schemas.microsoft.com/office/drawing/2014/main" id="{2D170D06-CCC8-8842-E7F8-5E583411766D}"/>
              </a:ext>
            </a:extLst>
          </p:cNvPr>
          <p:cNvSpPr/>
          <p:nvPr/>
        </p:nvSpPr>
        <p:spPr>
          <a:xfrm rot="5400000" flipH="1">
            <a:off x="5617607" y="-885609"/>
            <a:ext cx="771527" cy="8803099"/>
          </a:xfrm>
          <a:prstGeom prst="leftBrac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sp>
        <p:nvSpPr>
          <p:cNvPr id="23" name="TextBox 23">
            <a:extLst>
              <a:ext uri="{FF2B5EF4-FFF2-40B4-BE49-F238E27FC236}">
                <a16:creationId xmlns:a16="http://schemas.microsoft.com/office/drawing/2014/main" id="{B179D78A-7905-1B77-4B26-73CD435D1312}"/>
              </a:ext>
            </a:extLst>
          </p:cNvPr>
          <p:cNvSpPr txBox="1"/>
          <p:nvPr/>
        </p:nvSpPr>
        <p:spPr>
          <a:xfrm>
            <a:off x="5572150" y="3932137"/>
            <a:ext cx="862439" cy="338554"/>
          </a:xfrm>
          <a:prstGeom prst="rect">
            <a:avLst/>
          </a:prstGeom>
          <a:noFill/>
        </p:spPr>
        <p:txBody>
          <a:bodyPr wrap="square" rtlCol="0">
            <a:spAutoFit/>
          </a:bodyPr>
          <a:lstStyle/>
          <a:p>
            <a:r>
              <a:rPr lang="en-US" sz="1600"/>
              <a:t>9 hours</a:t>
            </a:r>
          </a:p>
        </p:txBody>
      </p:sp>
      <p:sp>
        <p:nvSpPr>
          <p:cNvPr id="25" name="TextBox 24">
            <a:extLst>
              <a:ext uri="{FF2B5EF4-FFF2-40B4-BE49-F238E27FC236}">
                <a16:creationId xmlns:a16="http://schemas.microsoft.com/office/drawing/2014/main" id="{D7E38E57-BDB5-DA35-34F1-866F75B79AA9}"/>
              </a:ext>
            </a:extLst>
          </p:cNvPr>
          <p:cNvSpPr txBox="1"/>
          <p:nvPr/>
        </p:nvSpPr>
        <p:spPr>
          <a:xfrm>
            <a:off x="541040" y="4270691"/>
            <a:ext cx="11247056" cy="2369880"/>
          </a:xfrm>
          <a:prstGeom prst="rect">
            <a:avLst/>
          </a:prstGeom>
          <a:noFill/>
        </p:spPr>
        <p:txBody>
          <a:bodyPr wrap="square">
            <a:spAutoFit/>
          </a:bodyPr>
          <a:lstStyle/>
          <a:p>
            <a:pPr marL="0" indent="0">
              <a:buNone/>
            </a:pPr>
            <a:r>
              <a:rPr lang="en-US" sz="2800" b="1"/>
              <a:t>Logistics</a:t>
            </a:r>
          </a:p>
          <a:p>
            <a:pPr marL="285750" indent="-285750">
              <a:buFont typeface="Arial" panose="020B0604020202020204" pitchFamily="34" charset="0"/>
              <a:buChar char="•"/>
            </a:pPr>
            <a:r>
              <a:rPr lang="en-US" sz="2400"/>
              <a:t>Each stage will only require participation of a subset of stakeholders from customer</a:t>
            </a:r>
          </a:p>
          <a:p>
            <a:pPr marL="285750" indent="-285750">
              <a:buFont typeface="Arial" panose="020B0604020202020204" pitchFamily="34" charset="0"/>
              <a:buChar char="•"/>
            </a:pPr>
            <a:r>
              <a:rPr lang="en-US" sz="2400"/>
              <a:t>There needs to be a 24-hour period after onboarding to complete data collection</a:t>
            </a:r>
          </a:p>
          <a:p>
            <a:pPr marL="285750" indent="-285750">
              <a:buFont typeface="Arial" panose="020B0604020202020204" pitchFamily="34" charset="0"/>
              <a:buChar char="•"/>
            </a:pPr>
            <a:r>
              <a:rPr lang="en-US" sz="2400"/>
              <a:t>We recommend phase 2-4 to be done as close together as feasible</a:t>
            </a:r>
          </a:p>
        </p:txBody>
      </p:sp>
    </p:spTree>
    <p:extLst>
      <p:ext uri="{BB962C8B-B14F-4D97-AF65-F5344CB8AC3E}">
        <p14:creationId xmlns:p14="http://schemas.microsoft.com/office/powerpoint/2010/main" val="2250632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399A98-03A0-F3CE-E61E-C31A3B68C318}"/>
              </a:ext>
            </a:extLst>
          </p:cNvPr>
          <p:cNvSpPr>
            <a:spLocks noGrp="1"/>
          </p:cNvSpPr>
          <p:nvPr>
            <p:ph type="title"/>
          </p:nvPr>
        </p:nvSpPr>
        <p:spPr/>
        <p:txBody>
          <a:bodyPr/>
          <a:lstStyle/>
          <a:p>
            <a:r>
              <a:rPr lang="en-US"/>
              <a:t>PoC | Pre-work</a:t>
            </a:r>
          </a:p>
        </p:txBody>
      </p:sp>
      <p:sp>
        <p:nvSpPr>
          <p:cNvPr id="5" name="Content Placeholder 4">
            <a:extLst>
              <a:ext uri="{FF2B5EF4-FFF2-40B4-BE49-F238E27FC236}">
                <a16:creationId xmlns:a16="http://schemas.microsoft.com/office/drawing/2014/main" id="{CA22DEDE-4605-DB9E-4999-72AC8D632540}"/>
              </a:ext>
            </a:extLst>
          </p:cNvPr>
          <p:cNvSpPr>
            <a:spLocks noGrp="1"/>
          </p:cNvSpPr>
          <p:nvPr>
            <p:ph sz="quarter" idx="10"/>
          </p:nvPr>
        </p:nvSpPr>
        <p:spPr>
          <a:xfrm>
            <a:off x="584200" y="1435100"/>
            <a:ext cx="11018838" cy="4222694"/>
          </a:xfrm>
        </p:spPr>
        <p:txBody>
          <a:bodyPr/>
          <a:lstStyle/>
          <a:p>
            <a:pPr marL="0" indent="0">
              <a:buNone/>
            </a:pPr>
            <a:r>
              <a:rPr lang="en-US" b="1"/>
              <a:t> Identify resources to onboard. Recommendations</a:t>
            </a:r>
          </a:p>
          <a:p>
            <a:r>
              <a:rPr lang="en-US"/>
              <a:t>Enable production resources to discover meaningful issues  (this will not change permissions)</a:t>
            </a:r>
          </a:p>
          <a:p>
            <a:r>
              <a:rPr lang="en-US"/>
              <a:t>Also enable non-production or productions resources to exercise remediations/right-sizing (this might change permissions)</a:t>
            </a:r>
          </a:p>
          <a:p>
            <a:r>
              <a:rPr lang="en-US"/>
              <a:t>Onboard Azure, AWS, and GCP resources to better see cross-cloud management benefits</a:t>
            </a:r>
          </a:p>
          <a:p>
            <a:r>
              <a:rPr lang="en-US"/>
              <a:t>Identify technical owners of the PoC resources, in case remediation/investigations are needed</a:t>
            </a:r>
          </a:p>
        </p:txBody>
      </p:sp>
    </p:spTree>
    <p:extLst>
      <p:ext uri="{BB962C8B-B14F-4D97-AF65-F5344CB8AC3E}">
        <p14:creationId xmlns:p14="http://schemas.microsoft.com/office/powerpoint/2010/main" val="287030234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399A98-03A0-F3CE-E61E-C31A3B68C318}"/>
              </a:ext>
            </a:extLst>
          </p:cNvPr>
          <p:cNvSpPr>
            <a:spLocks noGrp="1"/>
          </p:cNvSpPr>
          <p:nvPr>
            <p:ph type="title"/>
          </p:nvPr>
        </p:nvSpPr>
        <p:spPr/>
        <p:txBody>
          <a:bodyPr/>
          <a:lstStyle/>
          <a:p>
            <a:r>
              <a:rPr lang="en-US"/>
              <a:t>PoC | Phase 1: Onboard</a:t>
            </a:r>
          </a:p>
        </p:txBody>
      </p:sp>
      <p:sp>
        <p:nvSpPr>
          <p:cNvPr id="2" name="TextBox 23">
            <a:extLst>
              <a:ext uri="{FF2B5EF4-FFF2-40B4-BE49-F238E27FC236}">
                <a16:creationId xmlns:a16="http://schemas.microsoft.com/office/drawing/2014/main" id="{B25AE82E-F64F-3A59-73A3-B403B913E7FA}"/>
              </a:ext>
            </a:extLst>
          </p:cNvPr>
          <p:cNvSpPr txBox="1"/>
          <p:nvPr/>
        </p:nvSpPr>
        <p:spPr>
          <a:xfrm>
            <a:off x="2027868" y="1911942"/>
            <a:ext cx="862439" cy="338554"/>
          </a:xfrm>
          <a:prstGeom prst="rect">
            <a:avLst/>
          </a:prstGeom>
          <a:noFill/>
        </p:spPr>
        <p:txBody>
          <a:bodyPr wrap="square" rtlCol="0">
            <a:spAutoFit/>
          </a:bodyPr>
          <a:lstStyle/>
          <a:p>
            <a:r>
              <a:rPr lang="en-US" sz="1600"/>
              <a:t>2 hours</a:t>
            </a:r>
          </a:p>
        </p:txBody>
      </p:sp>
      <p:sp>
        <p:nvSpPr>
          <p:cNvPr id="3" name="TextBox 12">
            <a:extLst>
              <a:ext uri="{FF2B5EF4-FFF2-40B4-BE49-F238E27FC236}">
                <a16:creationId xmlns:a16="http://schemas.microsoft.com/office/drawing/2014/main" id="{796D2742-2DA7-BBE5-BEB7-1710F83389CB}"/>
              </a:ext>
            </a:extLst>
          </p:cNvPr>
          <p:cNvSpPr txBox="1"/>
          <p:nvPr/>
        </p:nvSpPr>
        <p:spPr>
          <a:xfrm>
            <a:off x="1918292" y="1504536"/>
            <a:ext cx="1262269" cy="338554"/>
          </a:xfrm>
          <a:prstGeom prst="rect">
            <a:avLst/>
          </a:prstGeom>
          <a:noFill/>
        </p:spPr>
        <p:txBody>
          <a:bodyPr wrap="none" rtlCol="0">
            <a:spAutoFit/>
          </a:bodyPr>
          <a:lstStyle/>
          <a:p>
            <a:r>
              <a:rPr lang="en-US" sz="1600" b="1"/>
              <a:t>1. Onboard</a:t>
            </a:r>
          </a:p>
        </p:txBody>
      </p:sp>
      <p:cxnSp>
        <p:nvCxnSpPr>
          <p:cNvPr id="6" name="Gerade Verbindung mit Pfeil 2">
            <a:extLst>
              <a:ext uri="{FF2B5EF4-FFF2-40B4-BE49-F238E27FC236}">
                <a16:creationId xmlns:a16="http://schemas.microsoft.com/office/drawing/2014/main" id="{E5918EBE-416F-E7CF-C8CB-BC3EB8F40313}"/>
              </a:ext>
            </a:extLst>
          </p:cNvPr>
          <p:cNvCxnSpPr>
            <a:cxnSpLocks/>
            <a:stCxn id="11" idx="6"/>
            <a:endCxn id="18" idx="2"/>
          </p:cNvCxnSpPr>
          <p:nvPr/>
        </p:nvCxnSpPr>
        <p:spPr>
          <a:xfrm>
            <a:off x="3631154" y="1877409"/>
            <a:ext cx="6660424" cy="3599"/>
          </a:xfrm>
          <a:prstGeom prst="straightConnector1">
            <a:avLst/>
          </a:prstGeom>
          <a:ln w="28575">
            <a:solidFill>
              <a:schemeClr val="tx1">
                <a:lumMod val="50000"/>
                <a:lumOff val="5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7" name="Ellipse 4">
            <a:extLst>
              <a:ext uri="{FF2B5EF4-FFF2-40B4-BE49-F238E27FC236}">
                <a16:creationId xmlns:a16="http://schemas.microsoft.com/office/drawing/2014/main" id="{F8EE42C0-FCA2-0AC6-2E30-3A7EBB44022D}"/>
              </a:ext>
            </a:extLst>
          </p:cNvPr>
          <p:cNvSpPr/>
          <p:nvPr/>
        </p:nvSpPr>
        <p:spPr bwMode="auto">
          <a:xfrm>
            <a:off x="1379445" y="1717792"/>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8" name="Ellipse 40">
            <a:extLst>
              <a:ext uri="{FF2B5EF4-FFF2-40B4-BE49-F238E27FC236}">
                <a16:creationId xmlns:a16="http://schemas.microsoft.com/office/drawing/2014/main" id="{B2E189A2-BB14-EE12-284E-0CB1A39DA3E6}"/>
              </a:ext>
            </a:extLst>
          </p:cNvPr>
          <p:cNvSpPr/>
          <p:nvPr/>
        </p:nvSpPr>
        <p:spPr bwMode="auto">
          <a:xfrm>
            <a:off x="5398112" y="1783562"/>
            <a:ext cx="170406" cy="177259"/>
          </a:xfrm>
          <a:prstGeom prst="ellipse">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9" name="Ellipse 55">
            <a:extLst>
              <a:ext uri="{FF2B5EF4-FFF2-40B4-BE49-F238E27FC236}">
                <a16:creationId xmlns:a16="http://schemas.microsoft.com/office/drawing/2014/main" id="{83D42C20-E5D0-A452-BE3E-C7C269D762E6}"/>
              </a:ext>
            </a:extLst>
          </p:cNvPr>
          <p:cNvSpPr/>
          <p:nvPr/>
        </p:nvSpPr>
        <p:spPr bwMode="auto">
          <a:xfrm>
            <a:off x="7335555" y="1766111"/>
            <a:ext cx="170406" cy="177259"/>
          </a:xfrm>
          <a:prstGeom prst="ellipse">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10" name="Ellipse 56">
            <a:extLst>
              <a:ext uri="{FF2B5EF4-FFF2-40B4-BE49-F238E27FC236}">
                <a16:creationId xmlns:a16="http://schemas.microsoft.com/office/drawing/2014/main" id="{14D0EA04-5488-C672-4BF4-C748048C0428}"/>
              </a:ext>
            </a:extLst>
          </p:cNvPr>
          <p:cNvSpPr/>
          <p:nvPr/>
        </p:nvSpPr>
        <p:spPr bwMode="auto">
          <a:xfrm>
            <a:off x="9279619" y="1783561"/>
            <a:ext cx="170406" cy="177259"/>
          </a:xfrm>
          <a:prstGeom prst="ellipse">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11" name="Ellipse 33">
            <a:extLst>
              <a:ext uri="{FF2B5EF4-FFF2-40B4-BE49-F238E27FC236}">
                <a16:creationId xmlns:a16="http://schemas.microsoft.com/office/drawing/2014/main" id="{A6C3A894-ABE2-8341-E624-84BEF4AB35C3}"/>
              </a:ext>
            </a:extLst>
          </p:cNvPr>
          <p:cNvSpPr/>
          <p:nvPr/>
        </p:nvSpPr>
        <p:spPr bwMode="auto">
          <a:xfrm>
            <a:off x="3460748" y="1788779"/>
            <a:ext cx="170406" cy="177259"/>
          </a:xfrm>
          <a:prstGeom prst="ellipse">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12" name="TextBox 23">
            <a:extLst>
              <a:ext uri="{FF2B5EF4-FFF2-40B4-BE49-F238E27FC236}">
                <a16:creationId xmlns:a16="http://schemas.microsoft.com/office/drawing/2014/main" id="{0BBD700C-B139-2E09-16BB-FB075875BC5C}"/>
              </a:ext>
            </a:extLst>
          </p:cNvPr>
          <p:cNvSpPr txBox="1"/>
          <p:nvPr/>
        </p:nvSpPr>
        <p:spPr>
          <a:xfrm>
            <a:off x="4081133" y="1911942"/>
            <a:ext cx="862439" cy="338554"/>
          </a:xfrm>
          <a:prstGeom prst="rect">
            <a:avLst/>
          </a:prstGeom>
          <a:noFill/>
        </p:spPr>
        <p:txBody>
          <a:bodyPr wrap="square" rtlCol="0">
            <a:spAutoFit/>
          </a:bodyPr>
          <a:lstStyle/>
          <a:p>
            <a:r>
              <a:rPr lang="en-US" sz="1600">
                <a:solidFill>
                  <a:schemeClr val="tx1">
                    <a:lumMod val="50000"/>
                    <a:lumOff val="50000"/>
                  </a:schemeClr>
                </a:solidFill>
              </a:rPr>
              <a:t>2 hours</a:t>
            </a:r>
          </a:p>
        </p:txBody>
      </p:sp>
      <p:sp>
        <p:nvSpPr>
          <p:cNvPr id="13" name="TextBox 12">
            <a:extLst>
              <a:ext uri="{FF2B5EF4-FFF2-40B4-BE49-F238E27FC236}">
                <a16:creationId xmlns:a16="http://schemas.microsoft.com/office/drawing/2014/main" id="{B5673AC6-CAB9-D58B-F3AF-190EBF43D42D}"/>
              </a:ext>
            </a:extLst>
          </p:cNvPr>
          <p:cNvSpPr txBox="1"/>
          <p:nvPr/>
        </p:nvSpPr>
        <p:spPr>
          <a:xfrm>
            <a:off x="3654467" y="1505492"/>
            <a:ext cx="1938031" cy="338554"/>
          </a:xfrm>
          <a:prstGeom prst="rect">
            <a:avLst/>
          </a:prstGeom>
          <a:noFill/>
        </p:spPr>
        <p:txBody>
          <a:bodyPr wrap="none" rtlCol="0">
            <a:spAutoFit/>
          </a:bodyPr>
          <a:lstStyle/>
          <a:p>
            <a:r>
              <a:rPr lang="en-US" sz="1600" b="1">
                <a:solidFill>
                  <a:schemeClr val="tx1">
                    <a:lumMod val="50000"/>
                    <a:lumOff val="50000"/>
                  </a:schemeClr>
                </a:solidFill>
              </a:rPr>
              <a:t>2. Review findings</a:t>
            </a:r>
          </a:p>
        </p:txBody>
      </p:sp>
      <p:sp>
        <p:nvSpPr>
          <p:cNvPr id="14" name="TextBox 23">
            <a:extLst>
              <a:ext uri="{FF2B5EF4-FFF2-40B4-BE49-F238E27FC236}">
                <a16:creationId xmlns:a16="http://schemas.microsoft.com/office/drawing/2014/main" id="{E2AC0F1A-D839-54F9-D0FF-8C388F45ABA4}"/>
              </a:ext>
            </a:extLst>
          </p:cNvPr>
          <p:cNvSpPr txBox="1"/>
          <p:nvPr/>
        </p:nvSpPr>
        <p:spPr>
          <a:xfrm>
            <a:off x="6055022" y="1911942"/>
            <a:ext cx="862439" cy="338554"/>
          </a:xfrm>
          <a:prstGeom prst="rect">
            <a:avLst/>
          </a:prstGeom>
          <a:noFill/>
        </p:spPr>
        <p:txBody>
          <a:bodyPr wrap="square" rtlCol="0">
            <a:spAutoFit/>
          </a:bodyPr>
          <a:lstStyle/>
          <a:p>
            <a:r>
              <a:rPr lang="en-US" sz="1600">
                <a:solidFill>
                  <a:schemeClr val="tx1">
                    <a:lumMod val="50000"/>
                    <a:lumOff val="50000"/>
                  </a:schemeClr>
                </a:solidFill>
              </a:rPr>
              <a:t>2 hours</a:t>
            </a:r>
          </a:p>
        </p:txBody>
      </p:sp>
      <p:sp>
        <p:nvSpPr>
          <p:cNvPr id="15" name="TextBox 12">
            <a:extLst>
              <a:ext uri="{FF2B5EF4-FFF2-40B4-BE49-F238E27FC236}">
                <a16:creationId xmlns:a16="http://schemas.microsoft.com/office/drawing/2014/main" id="{E10D83BA-4265-EE01-2F28-798975EF0D28}"/>
              </a:ext>
            </a:extLst>
          </p:cNvPr>
          <p:cNvSpPr txBox="1"/>
          <p:nvPr/>
        </p:nvSpPr>
        <p:spPr>
          <a:xfrm>
            <a:off x="5723910" y="1234376"/>
            <a:ext cx="1593040" cy="584775"/>
          </a:xfrm>
          <a:prstGeom prst="rect">
            <a:avLst/>
          </a:prstGeom>
          <a:noFill/>
        </p:spPr>
        <p:txBody>
          <a:bodyPr wrap="square" rtlCol="0">
            <a:spAutoFit/>
          </a:bodyPr>
          <a:lstStyle/>
          <a:p>
            <a:r>
              <a:rPr lang="en-US" sz="1600" b="1">
                <a:solidFill>
                  <a:schemeClr val="tx1">
                    <a:lumMod val="50000"/>
                    <a:lumOff val="50000"/>
                  </a:schemeClr>
                </a:solidFill>
              </a:rPr>
              <a:t>3. Getting to least privilege</a:t>
            </a:r>
          </a:p>
        </p:txBody>
      </p:sp>
      <p:sp>
        <p:nvSpPr>
          <p:cNvPr id="16" name="TextBox 23">
            <a:extLst>
              <a:ext uri="{FF2B5EF4-FFF2-40B4-BE49-F238E27FC236}">
                <a16:creationId xmlns:a16="http://schemas.microsoft.com/office/drawing/2014/main" id="{D393DDE1-0927-688C-2299-79BD7A02E27D}"/>
              </a:ext>
            </a:extLst>
          </p:cNvPr>
          <p:cNvSpPr txBox="1"/>
          <p:nvPr/>
        </p:nvSpPr>
        <p:spPr>
          <a:xfrm>
            <a:off x="7988446" y="1911942"/>
            <a:ext cx="862439" cy="338554"/>
          </a:xfrm>
          <a:prstGeom prst="rect">
            <a:avLst/>
          </a:prstGeom>
          <a:noFill/>
        </p:spPr>
        <p:txBody>
          <a:bodyPr wrap="square" rtlCol="0">
            <a:spAutoFit/>
          </a:bodyPr>
          <a:lstStyle/>
          <a:p>
            <a:r>
              <a:rPr lang="en-US" sz="1600">
                <a:solidFill>
                  <a:schemeClr val="tx1">
                    <a:lumMod val="50000"/>
                    <a:lumOff val="50000"/>
                  </a:schemeClr>
                </a:solidFill>
              </a:rPr>
              <a:t>2 hours</a:t>
            </a:r>
          </a:p>
        </p:txBody>
      </p:sp>
      <p:sp>
        <p:nvSpPr>
          <p:cNvPr id="17" name="TextBox 12">
            <a:extLst>
              <a:ext uri="{FF2B5EF4-FFF2-40B4-BE49-F238E27FC236}">
                <a16:creationId xmlns:a16="http://schemas.microsoft.com/office/drawing/2014/main" id="{1DDA7970-172D-950E-D4BC-6F5A04A3856E}"/>
              </a:ext>
            </a:extLst>
          </p:cNvPr>
          <p:cNvSpPr txBox="1"/>
          <p:nvPr/>
        </p:nvSpPr>
        <p:spPr>
          <a:xfrm>
            <a:off x="7674358" y="1258314"/>
            <a:ext cx="1654058" cy="584775"/>
          </a:xfrm>
          <a:prstGeom prst="rect">
            <a:avLst/>
          </a:prstGeom>
          <a:noFill/>
        </p:spPr>
        <p:txBody>
          <a:bodyPr wrap="square" rtlCol="0">
            <a:spAutoFit/>
          </a:bodyPr>
          <a:lstStyle/>
          <a:p>
            <a:r>
              <a:rPr lang="en-US" sz="1600" b="1">
                <a:solidFill>
                  <a:schemeClr val="tx1">
                    <a:lumMod val="50000"/>
                    <a:lumOff val="50000"/>
                  </a:schemeClr>
                </a:solidFill>
              </a:rPr>
              <a:t>4. Enable alerting</a:t>
            </a:r>
          </a:p>
        </p:txBody>
      </p:sp>
      <p:sp>
        <p:nvSpPr>
          <p:cNvPr id="18" name="Ellipse 4">
            <a:extLst>
              <a:ext uri="{FF2B5EF4-FFF2-40B4-BE49-F238E27FC236}">
                <a16:creationId xmlns:a16="http://schemas.microsoft.com/office/drawing/2014/main" id="{61CADEF9-B2AB-D877-054C-134574F5A3C6}"/>
              </a:ext>
            </a:extLst>
          </p:cNvPr>
          <p:cNvSpPr/>
          <p:nvPr/>
        </p:nvSpPr>
        <p:spPr bwMode="auto">
          <a:xfrm>
            <a:off x="10291578" y="1725053"/>
            <a:ext cx="311910" cy="311910"/>
          </a:xfrm>
          <a:prstGeom prst="ellipse">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19" name="TextBox 23">
            <a:extLst>
              <a:ext uri="{FF2B5EF4-FFF2-40B4-BE49-F238E27FC236}">
                <a16:creationId xmlns:a16="http://schemas.microsoft.com/office/drawing/2014/main" id="{976B0BD4-70B8-A2A8-509C-03E1C95B3E52}"/>
              </a:ext>
            </a:extLst>
          </p:cNvPr>
          <p:cNvSpPr txBox="1"/>
          <p:nvPr/>
        </p:nvSpPr>
        <p:spPr>
          <a:xfrm>
            <a:off x="9464657" y="1966038"/>
            <a:ext cx="862439" cy="338554"/>
          </a:xfrm>
          <a:prstGeom prst="rect">
            <a:avLst/>
          </a:prstGeom>
          <a:noFill/>
        </p:spPr>
        <p:txBody>
          <a:bodyPr wrap="square" rtlCol="0">
            <a:spAutoFit/>
          </a:bodyPr>
          <a:lstStyle/>
          <a:p>
            <a:r>
              <a:rPr lang="en-US" sz="1600">
                <a:solidFill>
                  <a:schemeClr val="tx1">
                    <a:lumMod val="50000"/>
                    <a:lumOff val="50000"/>
                  </a:schemeClr>
                </a:solidFill>
              </a:rPr>
              <a:t>1 hour</a:t>
            </a:r>
          </a:p>
        </p:txBody>
      </p:sp>
      <p:sp>
        <p:nvSpPr>
          <p:cNvPr id="20" name="TextBox 12">
            <a:extLst>
              <a:ext uri="{FF2B5EF4-FFF2-40B4-BE49-F238E27FC236}">
                <a16:creationId xmlns:a16="http://schemas.microsoft.com/office/drawing/2014/main" id="{2577E8A4-F939-80F5-2901-C85C9E8E8543}"/>
              </a:ext>
            </a:extLst>
          </p:cNvPr>
          <p:cNvSpPr txBox="1"/>
          <p:nvPr/>
        </p:nvSpPr>
        <p:spPr>
          <a:xfrm>
            <a:off x="9496814" y="1258315"/>
            <a:ext cx="1003831" cy="584775"/>
          </a:xfrm>
          <a:prstGeom prst="rect">
            <a:avLst/>
          </a:prstGeom>
          <a:noFill/>
        </p:spPr>
        <p:txBody>
          <a:bodyPr wrap="square" rtlCol="0">
            <a:spAutoFit/>
          </a:bodyPr>
          <a:lstStyle/>
          <a:p>
            <a:r>
              <a:rPr lang="en-US" sz="1600" b="1">
                <a:solidFill>
                  <a:schemeClr val="tx1">
                    <a:lumMod val="50000"/>
                    <a:lumOff val="50000"/>
                  </a:schemeClr>
                </a:solidFill>
              </a:rPr>
              <a:t>5. Close-out</a:t>
            </a:r>
          </a:p>
        </p:txBody>
      </p:sp>
      <p:cxnSp>
        <p:nvCxnSpPr>
          <p:cNvPr id="23" name="Gerade Verbindung mit Pfeil 2">
            <a:extLst>
              <a:ext uri="{FF2B5EF4-FFF2-40B4-BE49-F238E27FC236}">
                <a16:creationId xmlns:a16="http://schemas.microsoft.com/office/drawing/2014/main" id="{44F4D6DC-0365-F74B-0E1F-1AAB76F200F4}"/>
              </a:ext>
            </a:extLst>
          </p:cNvPr>
          <p:cNvCxnSpPr>
            <a:cxnSpLocks/>
            <a:stCxn id="7" idx="6"/>
            <a:endCxn id="11" idx="2"/>
          </p:cNvCxnSpPr>
          <p:nvPr/>
        </p:nvCxnSpPr>
        <p:spPr>
          <a:xfrm>
            <a:off x="1691355" y="1873747"/>
            <a:ext cx="1769393" cy="3662"/>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DF44E84A-D2A0-4957-64E3-E8CD8B9250E5}"/>
              </a:ext>
            </a:extLst>
          </p:cNvPr>
          <p:cNvSpPr txBox="1"/>
          <p:nvPr/>
        </p:nvSpPr>
        <p:spPr>
          <a:xfrm>
            <a:off x="588263" y="2645621"/>
            <a:ext cx="9593354" cy="1477328"/>
          </a:xfrm>
          <a:prstGeom prst="rect">
            <a:avLst/>
          </a:prstGeom>
          <a:noFill/>
        </p:spPr>
        <p:txBody>
          <a:bodyPr wrap="square" lIns="0" tIns="0" rIns="0" bIns="0" rtlCol="0">
            <a:spAutoFit/>
          </a:bodyPr>
          <a:lstStyle/>
          <a:p>
            <a:pPr algn="l"/>
            <a:r>
              <a:rPr lang="en-GB" sz="2000" b="1"/>
              <a:t>Education session </a:t>
            </a:r>
            <a:r>
              <a:rPr lang="en-GB" sz="2000"/>
              <a:t>(1 hour): </a:t>
            </a:r>
            <a:r>
              <a:rPr lang="en-GB" sz="2000" b="1"/>
              <a:t>Introduction to EPM</a:t>
            </a:r>
          </a:p>
          <a:p>
            <a:pPr marL="342900" indent="-342900" algn="l">
              <a:buFont typeface="Arial" panose="020B0604020202020204" pitchFamily="34" charset="0"/>
              <a:buChar char="•"/>
            </a:pPr>
            <a:r>
              <a:rPr lang="en-GB" sz="2000"/>
              <a:t>Who? </a:t>
            </a:r>
            <a:r>
              <a:rPr lang="en-GB" sz="2000">
                <a:sym typeface="Wingdings" panose="05000000000000000000" pitchFamily="2" charset="2"/>
              </a:rPr>
              <a:t> </a:t>
            </a:r>
            <a:r>
              <a:rPr lang="en-GB" sz="2000"/>
              <a:t>All teams</a:t>
            </a:r>
          </a:p>
          <a:p>
            <a:pPr marL="342900" indent="-342900" algn="l">
              <a:buFont typeface="Arial" panose="020B0604020202020204" pitchFamily="34" charset="0"/>
              <a:buChar char="•"/>
            </a:pPr>
            <a:endParaRPr lang="en-GB" sz="2000"/>
          </a:p>
          <a:p>
            <a:pPr marL="0" indent="0">
              <a:buNone/>
            </a:pPr>
            <a:r>
              <a:rPr lang="en-US" sz="2000" b="1"/>
              <a:t>Working session </a:t>
            </a:r>
          </a:p>
          <a:p>
            <a:pPr marL="0" indent="0">
              <a:buNone/>
            </a:pPr>
            <a:r>
              <a:rPr lang="en-US" sz="1600"/>
              <a:t>1 to 2 hours</a:t>
            </a:r>
            <a:r>
              <a:rPr lang="en-US" sz="1100"/>
              <a:t>, </a:t>
            </a:r>
            <a:r>
              <a:rPr lang="en-US" sz="1600"/>
              <a:t>depending on what clouds and resources in scope</a:t>
            </a:r>
          </a:p>
        </p:txBody>
      </p:sp>
      <p:graphicFrame>
        <p:nvGraphicFramePr>
          <p:cNvPr id="5" name="Table 20">
            <a:extLst>
              <a:ext uri="{FF2B5EF4-FFF2-40B4-BE49-F238E27FC236}">
                <a16:creationId xmlns:a16="http://schemas.microsoft.com/office/drawing/2014/main" id="{58ED357E-E2A2-C78B-E636-5AA7C821420C}"/>
              </a:ext>
            </a:extLst>
          </p:cNvPr>
          <p:cNvGraphicFramePr>
            <a:graphicFrameLocks noGrp="1"/>
          </p:cNvGraphicFramePr>
          <p:nvPr>
            <p:extLst>
              <p:ext uri="{D42A27DB-BD31-4B8C-83A1-F6EECF244321}">
                <p14:modId xmlns:p14="http://schemas.microsoft.com/office/powerpoint/2010/main" val="1505261721"/>
              </p:ext>
            </p:extLst>
          </p:nvPr>
        </p:nvGraphicFramePr>
        <p:xfrm>
          <a:off x="588263" y="4175760"/>
          <a:ext cx="10015226" cy="2225040"/>
        </p:xfrm>
        <a:graphic>
          <a:graphicData uri="http://schemas.openxmlformats.org/drawingml/2006/table">
            <a:tbl>
              <a:tblPr firstRow="1" bandRow="1">
                <a:tableStyleId>{3B4B98B0-60AC-42C2-AFA5-B58CD77FA1E5}</a:tableStyleId>
              </a:tblPr>
              <a:tblGrid>
                <a:gridCol w="5007613">
                  <a:extLst>
                    <a:ext uri="{9D8B030D-6E8A-4147-A177-3AD203B41FA5}">
                      <a16:colId xmlns:a16="http://schemas.microsoft.com/office/drawing/2014/main" val="1420714092"/>
                    </a:ext>
                  </a:extLst>
                </a:gridCol>
                <a:gridCol w="5007613">
                  <a:extLst>
                    <a:ext uri="{9D8B030D-6E8A-4147-A177-3AD203B41FA5}">
                      <a16:colId xmlns:a16="http://schemas.microsoft.com/office/drawing/2014/main" val="2426899440"/>
                    </a:ext>
                  </a:extLst>
                </a:gridCol>
              </a:tblGrid>
              <a:tr h="370840">
                <a:tc>
                  <a:txBody>
                    <a:bodyPr/>
                    <a:lstStyle/>
                    <a:p>
                      <a:r>
                        <a:rPr lang="en-GB"/>
                        <a:t>Role</a:t>
                      </a:r>
                      <a:endParaRPr lang="de-DE"/>
                    </a:p>
                  </a:txBody>
                  <a:tcPr/>
                </a:tc>
                <a:tc>
                  <a:txBody>
                    <a:bodyPr/>
                    <a:lstStyle/>
                    <a:p>
                      <a:r>
                        <a:rPr lang="en-GB"/>
                        <a:t>Responsibility</a:t>
                      </a:r>
                      <a:endParaRPr lang="de-DE"/>
                    </a:p>
                  </a:txBody>
                  <a:tcPr/>
                </a:tc>
                <a:extLst>
                  <a:ext uri="{0D108BD9-81ED-4DB2-BD59-A6C34878D82A}">
                    <a16:rowId xmlns:a16="http://schemas.microsoft.com/office/drawing/2014/main" val="1335105508"/>
                  </a:ext>
                </a:extLst>
              </a:tr>
              <a:tr h="370840">
                <a:tc>
                  <a:txBody>
                    <a:bodyPr/>
                    <a:lstStyle/>
                    <a:p>
                      <a:r>
                        <a:rPr lang="en-US" sz="1800"/>
                        <a:t>Microsoft Entra ID Global Admin</a:t>
                      </a:r>
                      <a:endParaRPr lang="de-DE"/>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800"/>
                        <a:t>Activate Trial and initial setup</a:t>
                      </a:r>
                    </a:p>
                  </a:txBody>
                  <a:tcPr/>
                </a:tc>
                <a:extLst>
                  <a:ext uri="{0D108BD9-81ED-4DB2-BD59-A6C34878D82A}">
                    <a16:rowId xmlns:a16="http://schemas.microsoft.com/office/drawing/2014/main" val="2668198742"/>
                  </a:ext>
                </a:extLst>
              </a:tr>
              <a:tr h="370840">
                <a:tc>
                  <a:txBody>
                    <a:bodyPr/>
                    <a:lstStyle/>
                    <a:p>
                      <a:r>
                        <a:rPr lang="en-US" sz="1800"/>
                        <a:t>Azure Ops team</a:t>
                      </a:r>
                      <a:endParaRPr lang="de-DE"/>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800"/>
                        <a:t>onboard Azure resources</a:t>
                      </a:r>
                    </a:p>
                  </a:txBody>
                  <a:tcPr/>
                </a:tc>
                <a:extLst>
                  <a:ext uri="{0D108BD9-81ED-4DB2-BD59-A6C34878D82A}">
                    <a16:rowId xmlns:a16="http://schemas.microsoft.com/office/drawing/2014/main" val="3907080854"/>
                  </a:ext>
                </a:extLst>
              </a:tr>
              <a:tr h="370840">
                <a:tc>
                  <a:txBody>
                    <a:bodyPr/>
                    <a:lstStyle/>
                    <a:p>
                      <a:r>
                        <a:rPr lang="en-US" sz="1800"/>
                        <a:t>AWS Ops team</a:t>
                      </a:r>
                      <a:endParaRPr lang="de-DE"/>
                    </a:p>
                  </a:txBody>
                  <a:tcPr/>
                </a:tc>
                <a:tc>
                  <a:txBody>
                    <a:bodyPr/>
                    <a:lstStyle/>
                    <a:p>
                      <a:r>
                        <a:rPr lang="en-US" sz="1800"/>
                        <a:t>onboard AWS resources</a:t>
                      </a:r>
                      <a:endParaRPr lang="de-DE"/>
                    </a:p>
                  </a:txBody>
                  <a:tcPr/>
                </a:tc>
                <a:extLst>
                  <a:ext uri="{0D108BD9-81ED-4DB2-BD59-A6C34878D82A}">
                    <a16:rowId xmlns:a16="http://schemas.microsoft.com/office/drawing/2014/main" val="1906265222"/>
                  </a:ext>
                </a:extLst>
              </a:tr>
              <a:tr h="370840">
                <a:tc>
                  <a:txBody>
                    <a:bodyPr/>
                    <a:lstStyle/>
                    <a:p>
                      <a:r>
                        <a:rPr lang="en-US" sz="1800"/>
                        <a:t>GCP Ops team</a:t>
                      </a:r>
                      <a:endParaRPr lang="de-DE"/>
                    </a:p>
                  </a:txBody>
                  <a:tcPr/>
                </a:tc>
                <a:tc>
                  <a:txBody>
                    <a:bodyPr/>
                    <a:lstStyle/>
                    <a:p>
                      <a:r>
                        <a:rPr lang="en-US" sz="1800"/>
                        <a:t>onboard GCP resources</a:t>
                      </a:r>
                      <a:endParaRPr lang="de-DE"/>
                    </a:p>
                  </a:txBody>
                  <a:tcPr/>
                </a:tc>
                <a:extLst>
                  <a:ext uri="{0D108BD9-81ED-4DB2-BD59-A6C34878D82A}">
                    <a16:rowId xmlns:a16="http://schemas.microsoft.com/office/drawing/2014/main" val="3212832089"/>
                  </a:ext>
                </a:extLst>
              </a:tr>
              <a:tr h="370840">
                <a:tc>
                  <a:txBody>
                    <a:bodyPr/>
                    <a:lstStyle/>
                    <a:p>
                      <a:r>
                        <a:rPr lang="en-US" sz="1800">
                          <a:sym typeface="Wingdings" panose="05000000000000000000" pitchFamily="2" charset="2"/>
                        </a:rPr>
                        <a:t>All above mentioned roles</a:t>
                      </a:r>
                      <a:endParaRPr lang="de-DE"/>
                    </a:p>
                  </a:txBody>
                  <a:tcPr/>
                </a:tc>
                <a:tc>
                  <a:txBody>
                    <a:bodyPr/>
                    <a:lstStyle/>
                    <a:p>
                      <a:r>
                        <a:rPr lang="en-US" sz="1800" dirty="0"/>
                        <a:t>validate data collection started</a:t>
                      </a:r>
                      <a:endParaRPr lang="de-DE" dirty="0"/>
                    </a:p>
                  </a:txBody>
                  <a:tcPr/>
                </a:tc>
                <a:extLst>
                  <a:ext uri="{0D108BD9-81ED-4DB2-BD59-A6C34878D82A}">
                    <a16:rowId xmlns:a16="http://schemas.microsoft.com/office/drawing/2014/main" val="320479324"/>
                  </a:ext>
                </a:extLst>
              </a:tr>
            </a:tbl>
          </a:graphicData>
        </a:graphic>
      </p:graphicFrame>
    </p:spTree>
    <p:extLst>
      <p:ext uri="{BB962C8B-B14F-4D97-AF65-F5344CB8AC3E}">
        <p14:creationId xmlns:p14="http://schemas.microsoft.com/office/powerpoint/2010/main" val="257552634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399A98-03A0-F3CE-E61E-C31A3B68C318}"/>
              </a:ext>
            </a:extLst>
          </p:cNvPr>
          <p:cNvSpPr>
            <a:spLocks noGrp="1"/>
          </p:cNvSpPr>
          <p:nvPr>
            <p:ph type="title"/>
          </p:nvPr>
        </p:nvSpPr>
        <p:spPr/>
        <p:txBody>
          <a:bodyPr/>
          <a:lstStyle/>
          <a:p>
            <a:r>
              <a:rPr lang="en-US"/>
              <a:t>PoC | Phase 2: Review findings</a:t>
            </a:r>
          </a:p>
        </p:txBody>
      </p:sp>
      <p:sp>
        <p:nvSpPr>
          <p:cNvPr id="2" name="TextBox 23">
            <a:extLst>
              <a:ext uri="{FF2B5EF4-FFF2-40B4-BE49-F238E27FC236}">
                <a16:creationId xmlns:a16="http://schemas.microsoft.com/office/drawing/2014/main" id="{B25AE82E-F64F-3A59-73A3-B403B913E7FA}"/>
              </a:ext>
            </a:extLst>
          </p:cNvPr>
          <p:cNvSpPr txBox="1"/>
          <p:nvPr/>
        </p:nvSpPr>
        <p:spPr>
          <a:xfrm>
            <a:off x="2027868" y="1911942"/>
            <a:ext cx="862439" cy="338554"/>
          </a:xfrm>
          <a:prstGeom prst="rect">
            <a:avLst/>
          </a:prstGeom>
          <a:noFill/>
        </p:spPr>
        <p:txBody>
          <a:bodyPr wrap="square" rtlCol="0">
            <a:spAutoFit/>
          </a:bodyPr>
          <a:lstStyle/>
          <a:p>
            <a:r>
              <a:rPr lang="en-US" sz="1600"/>
              <a:t>2 hours</a:t>
            </a:r>
          </a:p>
        </p:txBody>
      </p:sp>
      <p:sp>
        <p:nvSpPr>
          <p:cNvPr id="3" name="TextBox 12">
            <a:extLst>
              <a:ext uri="{FF2B5EF4-FFF2-40B4-BE49-F238E27FC236}">
                <a16:creationId xmlns:a16="http://schemas.microsoft.com/office/drawing/2014/main" id="{796D2742-2DA7-BBE5-BEB7-1710F83389CB}"/>
              </a:ext>
            </a:extLst>
          </p:cNvPr>
          <p:cNvSpPr txBox="1"/>
          <p:nvPr/>
        </p:nvSpPr>
        <p:spPr>
          <a:xfrm>
            <a:off x="1918292" y="1504536"/>
            <a:ext cx="1262269" cy="338554"/>
          </a:xfrm>
          <a:prstGeom prst="rect">
            <a:avLst/>
          </a:prstGeom>
          <a:noFill/>
        </p:spPr>
        <p:txBody>
          <a:bodyPr wrap="none" rtlCol="0">
            <a:spAutoFit/>
          </a:bodyPr>
          <a:lstStyle/>
          <a:p>
            <a:r>
              <a:rPr lang="en-US" sz="1600" b="1"/>
              <a:t>1. Onboard</a:t>
            </a:r>
          </a:p>
        </p:txBody>
      </p:sp>
      <p:cxnSp>
        <p:nvCxnSpPr>
          <p:cNvPr id="6" name="Gerade Verbindung mit Pfeil 2">
            <a:extLst>
              <a:ext uri="{FF2B5EF4-FFF2-40B4-BE49-F238E27FC236}">
                <a16:creationId xmlns:a16="http://schemas.microsoft.com/office/drawing/2014/main" id="{E5918EBE-416F-E7CF-C8CB-BC3EB8F40313}"/>
              </a:ext>
            </a:extLst>
          </p:cNvPr>
          <p:cNvCxnSpPr>
            <a:cxnSpLocks/>
            <a:stCxn id="8" idx="6"/>
            <a:endCxn id="18" idx="2"/>
          </p:cNvCxnSpPr>
          <p:nvPr/>
        </p:nvCxnSpPr>
        <p:spPr>
          <a:xfrm>
            <a:off x="5568518" y="1872192"/>
            <a:ext cx="4723060" cy="8816"/>
          </a:xfrm>
          <a:prstGeom prst="straightConnector1">
            <a:avLst/>
          </a:prstGeom>
          <a:ln w="28575">
            <a:solidFill>
              <a:schemeClr val="tx1">
                <a:lumMod val="50000"/>
                <a:lumOff val="5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7" name="Ellipse 4">
            <a:extLst>
              <a:ext uri="{FF2B5EF4-FFF2-40B4-BE49-F238E27FC236}">
                <a16:creationId xmlns:a16="http://schemas.microsoft.com/office/drawing/2014/main" id="{F8EE42C0-FCA2-0AC6-2E30-3A7EBB44022D}"/>
              </a:ext>
            </a:extLst>
          </p:cNvPr>
          <p:cNvSpPr/>
          <p:nvPr/>
        </p:nvSpPr>
        <p:spPr bwMode="auto">
          <a:xfrm>
            <a:off x="1379445" y="1717792"/>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8" name="Ellipse 40">
            <a:extLst>
              <a:ext uri="{FF2B5EF4-FFF2-40B4-BE49-F238E27FC236}">
                <a16:creationId xmlns:a16="http://schemas.microsoft.com/office/drawing/2014/main" id="{B2E189A2-BB14-EE12-284E-0CB1A39DA3E6}"/>
              </a:ext>
            </a:extLst>
          </p:cNvPr>
          <p:cNvSpPr/>
          <p:nvPr/>
        </p:nvSpPr>
        <p:spPr bwMode="auto">
          <a:xfrm>
            <a:off x="5398112" y="1783562"/>
            <a:ext cx="170406" cy="177259"/>
          </a:xfrm>
          <a:prstGeom prst="ellipse">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9" name="Ellipse 55">
            <a:extLst>
              <a:ext uri="{FF2B5EF4-FFF2-40B4-BE49-F238E27FC236}">
                <a16:creationId xmlns:a16="http://schemas.microsoft.com/office/drawing/2014/main" id="{83D42C20-E5D0-A452-BE3E-C7C269D762E6}"/>
              </a:ext>
            </a:extLst>
          </p:cNvPr>
          <p:cNvSpPr/>
          <p:nvPr/>
        </p:nvSpPr>
        <p:spPr bwMode="auto">
          <a:xfrm>
            <a:off x="7335555" y="1766111"/>
            <a:ext cx="170406" cy="177259"/>
          </a:xfrm>
          <a:prstGeom prst="ellipse">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10" name="Ellipse 56">
            <a:extLst>
              <a:ext uri="{FF2B5EF4-FFF2-40B4-BE49-F238E27FC236}">
                <a16:creationId xmlns:a16="http://schemas.microsoft.com/office/drawing/2014/main" id="{14D0EA04-5488-C672-4BF4-C748048C0428}"/>
              </a:ext>
            </a:extLst>
          </p:cNvPr>
          <p:cNvSpPr/>
          <p:nvPr/>
        </p:nvSpPr>
        <p:spPr bwMode="auto">
          <a:xfrm>
            <a:off x="9279619" y="1783561"/>
            <a:ext cx="170406" cy="177259"/>
          </a:xfrm>
          <a:prstGeom prst="ellipse">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11" name="Ellipse 33">
            <a:extLst>
              <a:ext uri="{FF2B5EF4-FFF2-40B4-BE49-F238E27FC236}">
                <a16:creationId xmlns:a16="http://schemas.microsoft.com/office/drawing/2014/main" id="{A6C3A894-ABE2-8341-E624-84BEF4AB35C3}"/>
              </a:ext>
            </a:extLst>
          </p:cNvPr>
          <p:cNvSpPr/>
          <p:nvPr/>
        </p:nvSpPr>
        <p:spPr bwMode="auto">
          <a:xfrm>
            <a:off x="3460748" y="1788779"/>
            <a:ext cx="170406" cy="177259"/>
          </a:xfrm>
          <a:prstGeom prst="ellipse">
            <a:avLst/>
          </a:prstGeom>
          <a:solidFill>
            <a:srgbClr val="0070C0"/>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12" name="TextBox 23">
            <a:extLst>
              <a:ext uri="{FF2B5EF4-FFF2-40B4-BE49-F238E27FC236}">
                <a16:creationId xmlns:a16="http://schemas.microsoft.com/office/drawing/2014/main" id="{0BBD700C-B139-2E09-16BB-FB075875BC5C}"/>
              </a:ext>
            </a:extLst>
          </p:cNvPr>
          <p:cNvSpPr txBox="1"/>
          <p:nvPr/>
        </p:nvSpPr>
        <p:spPr>
          <a:xfrm>
            <a:off x="4081133" y="1911942"/>
            <a:ext cx="862439" cy="338554"/>
          </a:xfrm>
          <a:prstGeom prst="rect">
            <a:avLst/>
          </a:prstGeom>
          <a:noFill/>
        </p:spPr>
        <p:txBody>
          <a:bodyPr wrap="square" rtlCol="0">
            <a:spAutoFit/>
          </a:bodyPr>
          <a:lstStyle/>
          <a:p>
            <a:r>
              <a:rPr lang="en-US" sz="1600"/>
              <a:t>2 hours</a:t>
            </a:r>
          </a:p>
        </p:txBody>
      </p:sp>
      <p:sp>
        <p:nvSpPr>
          <p:cNvPr id="13" name="TextBox 12">
            <a:extLst>
              <a:ext uri="{FF2B5EF4-FFF2-40B4-BE49-F238E27FC236}">
                <a16:creationId xmlns:a16="http://schemas.microsoft.com/office/drawing/2014/main" id="{B5673AC6-CAB9-D58B-F3AF-190EBF43D42D}"/>
              </a:ext>
            </a:extLst>
          </p:cNvPr>
          <p:cNvSpPr txBox="1"/>
          <p:nvPr/>
        </p:nvSpPr>
        <p:spPr>
          <a:xfrm>
            <a:off x="3654467" y="1505492"/>
            <a:ext cx="1938031" cy="338554"/>
          </a:xfrm>
          <a:prstGeom prst="rect">
            <a:avLst/>
          </a:prstGeom>
          <a:noFill/>
        </p:spPr>
        <p:txBody>
          <a:bodyPr wrap="none" rtlCol="0">
            <a:spAutoFit/>
          </a:bodyPr>
          <a:lstStyle/>
          <a:p>
            <a:r>
              <a:rPr lang="en-US" sz="1600" b="1"/>
              <a:t>2. Review findings</a:t>
            </a:r>
          </a:p>
        </p:txBody>
      </p:sp>
      <p:sp>
        <p:nvSpPr>
          <p:cNvPr id="14" name="TextBox 23">
            <a:extLst>
              <a:ext uri="{FF2B5EF4-FFF2-40B4-BE49-F238E27FC236}">
                <a16:creationId xmlns:a16="http://schemas.microsoft.com/office/drawing/2014/main" id="{E2AC0F1A-D839-54F9-D0FF-8C388F45ABA4}"/>
              </a:ext>
            </a:extLst>
          </p:cNvPr>
          <p:cNvSpPr txBox="1"/>
          <p:nvPr/>
        </p:nvSpPr>
        <p:spPr>
          <a:xfrm>
            <a:off x="6055022" y="1911942"/>
            <a:ext cx="862439" cy="338554"/>
          </a:xfrm>
          <a:prstGeom prst="rect">
            <a:avLst/>
          </a:prstGeom>
          <a:noFill/>
        </p:spPr>
        <p:txBody>
          <a:bodyPr wrap="square" rtlCol="0">
            <a:spAutoFit/>
          </a:bodyPr>
          <a:lstStyle/>
          <a:p>
            <a:r>
              <a:rPr lang="en-US" sz="1600">
                <a:solidFill>
                  <a:schemeClr val="tx1">
                    <a:lumMod val="50000"/>
                    <a:lumOff val="50000"/>
                  </a:schemeClr>
                </a:solidFill>
              </a:rPr>
              <a:t>2 hours</a:t>
            </a:r>
          </a:p>
        </p:txBody>
      </p:sp>
      <p:sp>
        <p:nvSpPr>
          <p:cNvPr id="15" name="TextBox 12">
            <a:extLst>
              <a:ext uri="{FF2B5EF4-FFF2-40B4-BE49-F238E27FC236}">
                <a16:creationId xmlns:a16="http://schemas.microsoft.com/office/drawing/2014/main" id="{E10D83BA-4265-EE01-2F28-798975EF0D28}"/>
              </a:ext>
            </a:extLst>
          </p:cNvPr>
          <p:cNvSpPr txBox="1"/>
          <p:nvPr/>
        </p:nvSpPr>
        <p:spPr>
          <a:xfrm>
            <a:off x="5723910" y="1234376"/>
            <a:ext cx="1593040" cy="584775"/>
          </a:xfrm>
          <a:prstGeom prst="rect">
            <a:avLst/>
          </a:prstGeom>
          <a:noFill/>
        </p:spPr>
        <p:txBody>
          <a:bodyPr wrap="square" rtlCol="0">
            <a:spAutoFit/>
          </a:bodyPr>
          <a:lstStyle/>
          <a:p>
            <a:r>
              <a:rPr lang="en-US" sz="1600" b="1">
                <a:solidFill>
                  <a:schemeClr val="tx1">
                    <a:lumMod val="50000"/>
                    <a:lumOff val="50000"/>
                  </a:schemeClr>
                </a:solidFill>
              </a:rPr>
              <a:t>3. Getting to least privilege</a:t>
            </a:r>
          </a:p>
        </p:txBody>
      </p:sp>
      <p:sp>
        <p:nvSpPr>
          <p:cNvPr id="16" name="TextBox 23">
            <a:extLst>
              <a:ext uri="{FF2B5EF4-FFF2-40B4-BE49-F238E27FC236}">
                <a16:creationId xmlns:a16="http://schemas.microsoft.com/office/drawing/2014/main" id="{D393DDE1-0927-688C-2299-79BD7A02E27D}"/>
              </a:ext>
            </a:extLst>
          </p:cNvPr>
          <p:cNvSpPr txBox="1"/>
          <p:nvPr/>
        </p:nvSpPr>
        <p:spPr>
          <a:xfrm>
            <a:off x="7988446" y="1911942"/>
            <a:ext cx="862439" cy="338554"/>
          </a:xfrm>
          <a:prstGeom prst="rect">
            <a:avLst/>
          </a:prstGeom>
          <a:noFill/>
        </p:spPr>
        <p:txBody>
          <a:bodyPr wrap="square" rtlCol="0">
            <a:spAutoFit/>
          </a:bodyPr>
          <a:lstStyle/>
          <a:p>
            <a:r>
              <a:rPr lang="en-US" sz="1600">
                <a:solidFill>
                  <a:schemeClr val="tx1">
                    <a:lumMod val="50000"/>
                    <a:lumOff val="50000"/>
                  </a:schemeClr>
                </a:solidFill>
              </a:rPr>
              <a:t>2 hours</a:t>
            </a:r>
          </a:p>
        </p:txBody>
      </p:sp>
      <p:sp>
        <p:nvSpPr>
          <p:cNvPr id="17" name="TextBox 12">
            <a:extLst>
              <a:ext uri="{FF2B5EF4-FFF2-40B4-BE49-F238E27FC236}">
                <a16:creationId xmlns:a16="http://schemas.microsoft.com/office/drawing/2014/main" id="{1DDA7970-172D-950E-D4BC-6F5A04A3856E}"/>
              </a:ext>
            </a:extLst>
          </p:cNvPr>
          <p:cNvSpPr txBox="1"/>
          <p:nvPr/>
        </p:nvSpPr>
        <p:spPr>
          <a:xfrm>
            <a:off x="7674358" y="1223797"/>
            <a:ext cx="1654058" cy="584775"/>
          </a:xfrm>
          <a:prstGeom prst="rect">
            <a:avLst/>
          </a:prstGeom>
          <a:noFill/>
        </p:spPr>
        <p:txBody>
          <a:bodyPr wrap="square" rtlCol="0">
            <a:spAutoFit/>
          </a:bodyPr>
          <a:lstStyle/>
          <a:p>
            <a:r>
              <a:rPr lang="en-US" sz="1600" b="1">
                <a:solidFill>
                  <a:schemeClr val="tx1">
                    <a:lumMod val="50000"/>
                    <a:lumOff val="50000"/>
                  </a:schemeClr>
                </a:solidFill>
              </a:rPr>
              <a:t>4. Enable alerting</a:t>
            </a:r>
          </a:p>
        </p:txBody>
      </p:sp>
      <p:sp>
        <p:nvSpPr>
          <p:cNvPr id="18" name="Ellipse 4">
            <a:extLst>
              <a:ext uri="{FF2B5EF4-FFF2-40B4-BE49-F238E27FC236}">
                <a16:creationId xmlns:a16="http://schemas.microsoft.com/office/drawing/2014/main" id="{61CADEF9-B2AB-D877-054C-134574F5A3C6}"/>
              </a:ext>
            </a:extLst>
          </p:cNvPr>
          <p:cNvSpPr/>
          <p:nvPr/>
        </p:nvSpPr>
        <p:spPr bwMode="auto">
          <a:xfrm>
            <a:off x="10291578" y="1725053"/>
            <a:ext cx="311910" cy="311910"/>
          </a:xfrm>
          <a:prstGeom prst="ellipse">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19" name="TextBox 23">
            <a:extLst>
              <a:ext uri="{FF2B5EF4-FFF2-40B4-BE49-F238E27FC236}">
                <a16:creationId xmlns:a16="http://schemas.microsoft.com/office/drawing/2014/main" id="{976B0BD4-70B8-A2A8-509C-03E1C95B3E52}"/>
              </a:ext>
            </a:extLst>
          </p:cNvPr>
          <p:cNvSpPr txBox="1"/>
          <p:nvPr/>
        </p:nvSpPr>
        <p:spPr>
          <a:xfrm>
            <a:off x="9464657" y="1966038"/>
            <a:ext cx="862439" cy="338554"/>
          </a:xfrm>
          <a:prstGeom prst="rect">
            <a:avLst/>
          </a:prstGeom>
          <a:noFill/>
        </p:spPr>
        <p:txBody>
          <a:bodyPr wrap="square" rtlCol="0">
            <a:spAutoFit/>
          </a:bodyPr>
          <a:lstStyle/>
          <a:p>
            <a:r>
              <a:rPr lang="en-US" sz="1600">
                <a:solidFill>
                  <a:schemeClr val="tx1">
                    <a:lumMod val="50000"/>
                    <a:lumOff val="50000"/>
                  </a:schemeClr>
                </a:solidFill>
              </a:rPr>
              <a:t>1 hour</a:t>
            </a:r>
          </a:p>
        </p:txBody>
      </p:sp>
      <p:sp>
        <p:nvSpPr>
          <p:cNvPr id="20" name="TextBox 12">
            <a:extLst>
              <a:ext uri="{FF2B5EF4-FFF2-40B4-BE49-F238E27FC236}">
                <a16:creationId xmlns:a16="http://schemas.microsoft.com/office/drawing/2014/main" id="{2577E8A4-F939-80F5-2901-C85C9E8E8543}"/>
              </a:ext>
            </a:extLst>
          </p:cNvPr>
          <p:cNvSpPr txBox="1"/>
          <p:nvPr/>
        </p:nvSpPr>
        <p:spPr>
          <a:xfrm>
            <a:off x="9494202" y="1235103"/>
            <a:ext cx="1127729" cy="584775"/>
          </a:xfrm>
          <a:prstGeom prst="rect">
            <a:avLst/>
          </a:prstGeom>
          <a:noFill/>
        </p:spPr>
        <p:txBody>
          <a:bodyPr wrap="square" rtlCol="0">
            <a:spAutoFit/>
          </a:bodyPr>
          <a:lstStyle/>
          <a:p>
            <a:r>
              <a:rPr lang="en-US" sz="1600" b="1">
                <a:solidFill>
                  <a:schemeClr val="tx1">
                    <a:lumMod val="50000"/>
                    <a:lumOff val="50000"/>
                  </a:schemeClr>
                </a:solidFill>
              </a:rPr>
              <a:t>5. Close-out</a:t>
            </a:r>
          </a:p>
        </p:txBody>
      </p:sp>
      <p:cxnSp>
        <p:nvCxnSpPr>
          <p:cNvPr id="23" name="Gerade Verbindung mit Pfeil 2">
            <a:extLst>
              <a:ext uri="{FF2B5EF4-FFF2-40B4-BE49-F238E27FC236}">
                <a16:creationId xmlns:a16="http://schemas.microsoft.com/office/drawing/2014/main" id="{44F4D6DC-0365-F74B-0E1F-1AAB76F200F4}"/>
              </a:ext>
            </a:extLst>
          </p:cNvPr>
          <p:cNvCxnSpPr>
            <a:cxnSpLocks/>
            <a:stCxn id="7" idx="6"/>
            <a:endCxn id="8" idx="2"/>
          </p:cNvCxnSpPr>
          <p:nvPr/>
        </p:nvCxnSpPr>
        <p:spPr>
          <a:xfrm flipV="1">
            <a:off x="1691355" y="1872192"/>
            <a:ext cx="3706757" cy="1555"/>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DF44E84A-D2A0-4957-64E3-E8CD8B9250E5}"/>
              </a:ext>
            </a:extLst>
          </p:cNvPr>
          <p:cNvSpPr txBox="1"/>
          <p:nvPr/>
        </p:nvSpPr>
        <p:spPr>
          <a:xfrm>
            <a:off x="588263" y="2645621"/>
            <a:ext cx="10144588" cy="307777"/>
          </a:xfrm>
          <a:prstGeom prst="rect">
            <a:avLst/>
          </a:prstGeom>
          <a:noFill/>
        </p:spPr>
        <p:txBody>
          <a:bodyPr wrap="square" lIns="0" tIns="0" rIns="0" bIns="0" rtlCol="0">
            <a:spAutoFit/>
          </a:bodyPr>
          <a:lstStyle/>
          <a:p>
            <a:pPr algn="l"/>
            <a:r>
              <a:rPr lang="en-GB" sz="2000" b="1"/>
              <a:t>Working session </a:t>
            </a:r>
            <a:r>
              <a:rPr lang="en-GB" sz="2000"/>
              <a:t>(2 hour): 24 hours after onboarding</a:t>
            </a:r>
          </a:p>
        </p:txBody>
      </p:sp>
      <p:graphicFrame>
        <p:nvGraphicFramePr>
          <p:cNvPr id="24" name="Table 20">
            <a:extLst>
              <a:ext uri="{FF2B5EF4-FFF2-40B4-BE49-F238E27FC236}">
                <a16:creationId xmlns:a16="http://schemas.microsoft.com/office/drawing/2014/main" id="{C6B823FF-1548-6FF2-A25B-1FEB8A44D96D}"/>
              </a:ext>
            </a:extLst>
          </p:cNvPr>
          <p:cNvGraphicFramePr>
            <a:graphicFrameLocks noGrp="1"/>
          </p:cNvGraphicFramePr>
          <p:nvPr>
            <p:extLst>
              <p:ext uri="{D42A27DB-BD31-4B8C-83A1-F6EECF244321}">
                <p14:modId xmlns:p14="http://schemas.microsoft.com/office/powerpoint/2010/main" val="803098871"/>
              </p:ext>
            </p:extLst>
          </p:nvPr>
        </p:nvGraphicFramePr>
        <p:xfrm>
          <a:off x="560905" y="3127792"/>
          <a:ext cx="11045878" cy="1285240"/>
        </p:xfrm>
        <a:graphic>
          <a:graphicData uri="http://schemas.openxmlformats.org/drawingml/2006/table">
            <a:tbl>
              <a:tblPr firstRow="1" bandRow="1">
                <a:tableStyleId>{3B4B98B0-60AC-42C2-AFA5-B58CD77FA1E5}</a:tableStyleId>
              </a:tblPr>
              <a:tblGrid>
                <a:gridCol w="3968762">
                  <a:extLst>
                    <a:ext uri="{9D8B030D-6E8A-4147-A177-3AD203B41FA5}">
                      <a16:colId xmlns:a16="http://schemas.microsoft.com/office/drawing/2014/main" val="1420714092"/>
                    </a:ext>
                  </a:extLst>
                </a:gridCol>
                <a:gridCol w="7077116">
                  <a:extLst>
                    <a:ext uri="{9D8B030D-6E8A-4147-A177-3AD203B41FA5}">
                      <a16:colId xmlns:a16="http://schemas.microsoft.com/office/drawing/2014/main" val="2426899440"/>
                    </a:ext>
                  </a:extLst>
                </a:gridCol>
              </a:tblGrid>
              <a:tr h="370840">
                <a:tc>
                  <a:txBody>
                    <a:bodyPr/>
                    <a:lstStyle/>
                    <a:p>
                      <a:r>
                        <a:rPr lang="en-GB"/>
                        <a:t>Role</a:t>
                      </a:r>
                      <a:endParaRPr lang="de-DE"/>
                    </a:p>
                  </a:txBody>
                  <a:tcPr/>
                </a:tc>
                <a:tc>
                  <a:txBody>
                    <a:bodyPr/>
                    <a:lstStyle/>
                    <a:p>
                      <a:r>
                        <a:rPr lang="en-GB"/>
                        <a:t>Responsibility</a:t>
                      </a:r>
                      <a:endParaRPr lang="de-DE"/>
                    </a:p>
                  </a:txBody>
                  <a:tcPr/>
                </a:tc>
                <a:extLst>
                  <a:ext uri="{0D108BD9-81ED-4DB2-BD59-A6C34878D82A}">
                    <a16:rowId xmlns:a16="http://schemas.microsoft.com/office/drawing/2014/main" val="1335105508"/>
                  </a:ext>
                </a:extLst>
              </a:tr>
              <a:tr h="370840">
                <a:tc>
                  <a:txBody>
                    <a:bodyPr/>
                    <a:lstStyle/>
                    <a:p>
                      <a:r>
                        <a:rPr lang="en-US" sz="1800"/>
                        <a:t>Cloud infrastructure architects</a:t>
                      </a:r>
                      <a:endParaRPr lang="de-DE"/>
                    </a:p>
                  </a:txBody>
                  <a:tcPr/>
                </a:tc>
                <a:tc>
                  <a:txBody>
                    <a:bodyPr/>
                    <a:lstStyle/>
                    <a:p>
                      <a:r>
                        <a:rPr lang="en-US" sz="1800" dirty="0">
                          <a:sym typeface="Wingdings" panose="05000000000000000000" pitchFamily="2" charset="2"/>
                        </a:rPr>
                        <a:t> </a:t>
                      </a:r>
                      <a:r>
                        <a:rPr lang="en-US" sz="1800" dirty="0"/>
                        <a:t>Review Dashboard and discuss Permission Creep Index</a:t>
                      </a:r>
                    </a:p>
                    <a:p>
                      <a:r>
                        <a:rPr lang="en-US" sz="1800" dirty="0">
                          <a:sym typeface="Wingdings" panose="05000000000000000000" pitchFamily="2" charset="2"/>
                        </a:rPr>
                        <a:t> </a:t>
                      </a:r>
                      <a:r>
                        <a:rPr lang="en-US" sz="1800" dirty="0"/>
                        <a:t>Review Permissions Analytics Report</a:t>
                      </a:r>
                    </a:p>
                    <a:p>
                      <a:r>
                        <a:rPr lang="en-US" sz="1800" dirty="0">
                          <a:sym typeface="Wingdings" panose="05000000000000000000" pitchFamily="2" charset="2"/>
                        </a:rPr>
                        <a:t> </a:t>
                      </a:r>
                      <a:r>
                        <a:rPr lang="en-US" sz="1800" dirty="0"/>
                        <a:t>Triage and prioritize findings to go after for next 30 days</a:t>
                      </a:r>
                    </a:p>
                  </a:txBody>
                  <a:tcPr/>
                </a:tc>
                <a:extLst>
                  <a:ext uri="{0D108BD9-81ED-4DB2-BD59-A6C34878D82A}">
                    <a16:rowId xmlns:a16="http://schemas.microsoft.com/office/drawing/2014/main" val="2668198742"/>
                  </a:ext>
                </a:extLst>
              </a:tr>
            </a:tbl>
          </a:graphicData>
        </a:graphic>
      </p:graphicFrame>
      <p:sp>
        <p:nvSpPr>
          <p:cNvPr id="25" name="TextBox 24">
            <a:extLst>
              <a:ext uri="{FF2B5EF4-FFF2-40B4-BE49-F238E27FC236}">
                <a16:creationId xmlns:a16="http://schemas.microsoft.com/office/drawing/2014/main" id="{25235A2D-7D2D-8D89-4378-269FD55EAF57}"/>
              </a:ext>
            </a:extLst>
          </p:cNvPr>
          <p:cNvSpPr txBox="1"/>
          <p:nvPr/>
        </p:nvSpPr>
        <p:spPr>
          <a:xfrm>
            <a:off x="621508" y="4838947"/>
            <a:ext cx="10144588" cy="307777"/>
          </a:xfrm>
          <a:prstGeom prst="rect">
            <a:avLst/>
          </a:prstGeom>
          <a:noFill/>
        </p:spPr>
        <p:txBody>
          <a:bodyPr wrap="square" lIns="0" tIns="0" rIns="0" bIns="0" rtlCol="0">
            <a:spAutoFit/>
          </a:bodyPr>
          <a:lstStyle/>
          <a:p>
            <a:pPr marL="0" indent="0">
              <a:buNone/>
            </a:pPr>
            <a:r>
              <a:rPr lang="en-US" sz="2000" b="1"/>
              <a:t>Report out session </a:t>
            </a:r>
            <a:r>
              <a:rPr lang="en-US" sz="2000"/>
              <a:t>(1 hour)</a:t>
            </a:r>
          </a:p>
        </p:txBody>
      </p:sp>
      <p:graphicFrame>
        <p:nvGraphicFramePr>
          <p:cNvPr id="26" name="Table 20">
            <a:extLst>
              <a:ext uri="{FF2B5EF4-FFF2-40B4-BE49-F238E27FC236}">
                <a16:creationId xmlns:a16="http://schemas.microsoft.com/office/drawing/2014/main" id="{83E0126A-F99D-D0B3-15A7-4FC238A4FC1F}"/>
              </a:ext>
            </a:extLst>
          </p:cNvPr>
          <p:cNvGraphicFramePr>
            <a:graphicFrameLocks noGrp="1"/>
          </p:cNvGraphicFramePr>
          <p:nvPr>
            <p:extLst>
              <p:ext uri="{D42A27DB-BD31-4B8C-83A1-F6EECF244321}">
                <p14:modId xmlns:p14="http://schemas.microsoft.com/office/powerpoint/2010/main" val="1981718487"/>
              </p:ext>
            </p:extLst>
          </p:nvPr>
        </p:nvGraphicFramePr>
        <p:xfrm>
          <a:off x="588263" y="5244386"/>
          <a:ext cx="11045878" cy="1285240"/>
        </p:xfrm>
        <a:graphic>
          <a:graphicData uri="http://schemas.openxmlformats.org/drawingml/2006/table">
            <a:tbl>
              <a:tblPr firstRow="1" bandRow="1">
                <a:tableStyleId>{3B4B98B0-60AC-42C2-AFA5-B58CD77FA1E5}</a:tableStyleId>
              </a:tblPr>
              <a:tblGrid>
                <a:gridCol w="3926428">
                  <a:extLst>
                    <a:ext uri="{9D8B030D-6E8A-4147-A177-3AD203B41FA5}">
                      <a16:colId xmlns:a16="http://schemas.microsoft.com/office/drawing/2014/main" val="1420714092"/>
                    </a:ext>
                  </a:extLst>
                </a:gridCol>
                <a:gridCol w="7119450">
                  <a:extLst>
                    <a:ext uri="{9D8B030D-6E8A-4147-A177-3AD203B41FA5}">
                      <a16:colId xmlns:a16="http://schemas.microsoft.com/office/drawing/2014/main" val="2426899440"/>
                    </a:ext>
                  </a:extLst>
                </a:gridCol>
              </a:tblGrid>
              <a:tr h="370840">
                <a:tc>
                  <a:txBody>
                    <a:bodyPr/>
                    <a:lstStyle/>
                    <a:p>
                      <a:r>
                        <a:rPr lang="en-GB"/>
                        <a:t>Role</a:t>
                      </a:r>
                      <a:endParaRPr lang="de-DE"/>
                    </a:p>
                  </a:txBody>
                  <a:tcPr/>
                </a:tc>
                <a:tc>
                  <a:txBody>
                    <a:bodyPr/>
                    <a:lstStyle/>
                    <a:p>
                      <a:r>
                        <a:rPr lang="en-GB"/>
                        <a:t>Responsibility</a:t>
                      </a:r>
                      <a:endParaRPr lang="de-DE"/>
                    </a:p>
                  </a:txBody>
                  <a:tcPr/>
                </a:tc>
                <a:extLst>
                  <a:ext uri="{0D108BD9-81ED-4DB2-BD59-A6C34878D82A}">
                    <a16:rowId xmlns:a16="http://schemas.microsoft.com/office/drawing/2014/main" val="1335105508"/>
                  </a:ext>
                </a:extLst>
              </a:tr>
              <a:tr h="370840">
                <a:tc>
                  <a:txBody>
                    <a:bodyPr/>
                    <a:lstStyle/>
                    <a:p>
                      <a:r>
                        <a:rPr lang="en-US"/>
                        <a:t>InfoSec Architects, Cloud Infrastructure Architects, Incident Response, Audit, Resource Owners</a:t>
                      </a:r>
                      <a:endParaRPr lang="de-DE"/>
                    </a:p>
                  </a:txBody>
                  <a:tcPr/>
                </a:tc>
                <a:tc>
                  <a:txBody>
                    <a:bodyPr/>
                    <a:lstStyle/>
                    <a:p>
                      <a:r>
                        <a:rPr lang="en-US" sz="1800" dirty="0">
                          <a:sym typeface="Wingdings" panose="05000000000000000000" pitchFamily="2" charset="2"/>
                        </a:rPr>
                        <a:t> </a:t>
                      </a:r>
                      <a:r>
                        <a:rPr lang="en-US" sz="1800" dirty="0"/>
                        <a:t>Review Dashboard and discuss Permission Creep Index and 30-day finding prioritized plan</a:t>
                      </a:r>
                    </a:p>
                  </a:txBody>
                  <a:tcPr/>
                </a:tc>
                <a:extLst>
                  <a:ext uri="{0D108BD9-81ED-4DB2-BD59-A6C34878D82A}">
                    <a16:rowId xmlns:a16="http://schemas.microsoft.com/office/drawing/2014/main" val="2668198742"/>
                  </a:ext>
                </a:extLst>
              </a:tr>
            </a:tbl>
          </a:graphicData>
        </a:graphic>
      </p:graphicFrame>
    </p:spTree>
    <p:extLst>
      <p:ext uri="{BB962C8B-B14F-4D97-AF65-F5344CB8AC3E}">
        <p14:creationId xmlns:p14="http://schemas.microsoft.com/office/powerpoint/2010/main" val="80206547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399A98-03A0-F3CE-E61E-C31A3B68C318}"/>
              </a:ext>
            </a:extLst>
          </p:cNvPr>
          <p:cNvSpPr>
            <a:spLocks noGrp="1"/>
          </p:cNvSpPr>
          <p:nvPr>
            <p:ph type="title"/>
          </p:nvPr>
        </p:nvSpPr>
        <p:spPr/>
        <p:txBody>
          <a:bodyPr/>
          <a:lstStyle/>
          <a:p>
            <a:r>
              <a:rPr lang="en-US"/>
              <a:t>PoC | Phase 3: Getting to least privilege</a:t>
            </a:r>
          </a:p>
        </p:txBody>
      </p:sp>
      <p:sp>
        <p:nvSpPr>
          <p:cNvPr id="2" name="TextBox 23">
            <a:extLst>
              <a:ext uri="{FF2B5EF4-FFF2-40B4-BE49-F238E27FC236}">
                <a16:creationId xmlns:a16="http://schemas.microsoft.com/office/drawing/2014/main" id="{B25AE82E-F64F-3A59-73A3-B403B913E7FA}"/>
              </a:ext>
            </a:extLst>
          </p:cNvPr>
          <p:cNvSpPr txBox="1"/>
          <p:nvPr/>
        </p:nvSpPr>
        <p:spPr>
          <a:xfrm>
            <a:off x="2027868" y="1911942"/>
            <a:ext cx="862439" cy="338554"/>
          </a:xfrm>
          <a:prstGeom prst="rect">
            <a:avLst/>
          </a:prstGeom>
          <a:noFill/>
        </p:spPr>
        <p:txBody>
          <a:bodyPr wrap="square" rtlCol="0">
            <a:spAutoFit/>
          </a:bodyPr>
          <a:lstStyle/>
          <a:p>
            <a:r>
              <a:rPr lang="en-US" sz="1600"/>
              <a:t>2 hours</a:t>
            </a:r>
          </a:p>
        </p:txBody>
      </p:sp>
      <p:sp>
        <p:nvSpPr>
          <p:cNvPr id="3" name="TextBox 12">
            <a:extLst>
              <a:ext uri="{FF2B5EF4-FFF2-40B4-BE49-F238E27FC236}">
                <a16:creationId xmlns:a16="http://schemas.microsoft.com/office/drawing/2014/main" id="{796D2742-2DA7-BBE5-BEB7-1710F83389CB}"/>
              </a:ext>
            </a:extLst>
          </p:cNvPr>
          <p:cNvSpPr txBox="1"/>
          <p:nvPr/>
        </p:nvSpPr>
        <p:spPr>
          <a:xfrm>
            <a:off x="1918292" y="1504536"/>
            <a:ext cx="1262269" cy="338554"/>
          </a:xfrm>
          <a:prstGeom prst="rect">
            <a:avLst/>
          </a:prstGeom>
          <a:noFill/>
        </p:spPr>
        <p:txBody>
          <a:bodyPr wrap="none" rtlCol="0">
            <a:spAutoFit/>
          </a:bodyPr>
          <a:lstStyle/>
          <a:p>
            <a:r>
              <a:rPr lang="en-US" sz="1600" b="1"/>
              <a:t>1. Onboard</a:t>
            </a:r>
          </a:p>
        </p:txBody>
      </p:sp>
      <p:cxnSp>
        <p:nvCxnSpPr>
          <p:cNvPr id="6" name="Gerade Verbindung mit Pfeil 2">
            <a:extLst>
              <a:ext uri="{FF2B5EF4-FFF2-40B4-BE49-F238E27FC236}">
                <a16:creationId xmlns:a16="http://schemas.microsoft.com/office/drawing/2014/main" id="{E5918EBE-416F-E7CF-C8CB-BC3EB8F40313}"/>
              </a:ext>
            </a:extLst>
          </p:cNvPr>
          <p:cNvCxnSpPr>
            <a:cxnSpLocks/>
            <a:stCxn id="9" idx="6"/>
            <a:endCxn id="18" idx="2"/>
          </p:cNvCxnSpPr>
          <p:nvPr/>
        </p:nvCxnSpPr>
        <p:spPr>
          <a:xfrm>
            <a:off x="7505961" y="1854741"/>
            <a:ext cx="2785617" cy="26267"/>
          </a:xfrm>
          <a:prstGeom prst="straightConnector1">
            <a:avLst/>
          </a:prstGeom>
          <a:ln w="28575">
            <a:solidFill>
              <a:schemeClr val="tx1">
                <a:lumMod val="50000"/>
                <a:lumOff val="5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7" name="Ellipse 4">
            <a:extLst>
              <a:ext uri="{FF2B5EF4-FFF2-40B4-BE49-F238E27FC236}">
                <a16:creationId xmlns:a16="http://schemas.microsoft.com/office/drawing/2014/main" id="{F8EE42C0-FCA2-0AC6-2E30-3A7EBB44022D}"/>
              </a:ext>
            </a:extLst>
          </p:cNvPr>
          <p:cNvSpPr/>
          <p:nvPr/>
        </p:nvSpPr>
        <p:spPr bwMode="auto">
          <a:xfrm>
            <a:off x="1379445" y="1717792"/>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8" name="Ellipse 40">
            <a:extLst>
              <a:ext uri="{FF2B5EF4-FFF2-40B4-BE49-F238E27FC236}">
                <a16:creationId xmlns:a16="http://schemas.microsoft.com/office/drawing/2014/main" id="{B2E189A2-BB14-EE12-284E-0CB1A39DA3E6}"/>
              </a:ext>
            </a:extLst>
          </p:cNvPr>
          <p:cNvSpPr/>
          <p:nvPr/>
        </p:nvSpPr>
        <p:spPr bwMode="auto">
          <a:xfrm>
            <a:off x="5398112" y="1783562"/>
            <a:ext cx="170406" cy="177259"/>
          </a:xfrm>
          <a:prstGeom prst="ellipse">
            <a:avLst/>
          </a:prstGeom>
          <a:solidFill>
            <a:srgbClr val="0070C0"/>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9" name="Ellipse 55">
            <a:extLst>
              <a:ext uri="{FF2B5EF4-FFF2-40B4-BE49-F238E27FC236}">
                <a16:creationId xmlns:a16="http://schemas.microsoft.com/office/drawing/2014/main" id="{83D42C20-E5D0-A452-BE3E-C7C269D762E6}"/>
              </a:ext>
            </a:extLst>
          </p:cNvPr>
          <p:cNvSpPr/>
          <p:nvPr/>
        </p:nvSpPr>
        <p:spPr bwMode="auto">
          <a:xfrm>
            <a:off x="7335555" y="1766111"/>
            <a:ext cx="170406" cy="177259"/>
          </a:xfrm>
          <a:prstGeom prst="ellipse">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10" name="Ellipse 56">
            <a:extLst>
              <a:ext uri="{FF2B5EF4-FFF2-40B4-BE49-F238E27FC236}">
                <a16:creationId xmlns:a16="http://schemas.microsoft.com/office/drawing/2014/main" id="{14D0EA04-5488-C672-4BF4-C748048C0428}"/>
              </a:ext>
            </a:extLst>
          </p:cNvPr>
          <p:cNvSpPr/>
          <p:nvPr/>
        </p:nvSpPr>
        <p:spPr bwMode="auto">
          <a:xfrm>
            <a:off x="9279619" y="1783561"/>
            <a:ext cx="170406" cy="177259"/>
          </a:xfrm>
          <a:prstGeom prst="ellipse">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11" name="Ellipse 33">
            <a:extLst>
              <a:ext uri="{FF2B5EF4-FFF2-40B4-BE49-F238E27FC236}">
                <a16:creationId xmlns:a16="http://schemas.microsoft.com/office/drawing/2014/main" id="{A6C3A894-ABE2-8341-E624-84BEF4AB35C3}"/>
              </a:ext>
            </a:extLst>
          </p:cNvPr>
          <p:cNvSpPr/>
          <p:nvPr/>
        </p:nvSpPr>
        <p:spPr bwMode="auto">
          <a:xfrm>
            <a:off x="3460748" y="1788779"/>
            <a:ext cx="170406" cy="177259"/>
          </a:xfrm>
          <a:prstGeom prst="ellipse">
            <a:avLst/>
          </a:prstGeom>
          <a:solidFill>
            <a:srgbClr val="0070C0"/>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12" name="TextBox 23">
            <a:extLst>
              <a:ext uri="{FF2B5EF4-FFF2-40B4-BE49-F238E27FC236}">
                <a16:creationId xmlns:a16="http://schemas.microsoft.com/office/drawing/2014/main" id="{0BBD700C-B139-2E09-16BB-FB075875BC5C}"/>
              </a:ext>
            </a:extLst>
          </p:cNvPr>
          <p:cNvSpPr txBox="1"/>
          <p:nvPr/>
        </p:nvSpPr>
        <p:spPr>
          <a:xfrm>
            <a:off x="4081133" y="1911942"/>
            <a:ext cx="862439" cy="338554"/>
          </a:xfrm>
          <a:prstGeom prst="rect">
            <a:avLst/>
          </a:prstGeom>
          <a:noFill/>
        </p:spPr>
        <p:txBody>
          <a:bodyPr wrap="square" rtlCol="0">
            <a:spAutoFit/>
          </a:bodyPr>
          <a:lstStyle/>
          <a:p>
            <a:r>
              <a:rPr lang="en-US" sz="1600"/>
              <a:t>2 hours</a:t>
            </a:r>
          </a:p>
        </p:txBody>
      </p:sp>
      <p:sp>
        <p:nvSpPr>
          <p:cNvPr id="13" name="TextBox 12">
            <a:extLst>
              <a:ext uri="{FF2B5EF4-FFF2-40B4-BE49-F238E27FC236}">
                <a16:creationId xmlns:a16="http://schemas.microsoft.com/office/drawing/2014/main" id="{B5673AC6-CAB9-D58B-F3AF-190EBF43D42D}"/>
              </a:ext>
            </a:extLst>
          </p:cNvPr>
          <p:cNvSpPr txBox="1"/>
          <p:nvPr/>
        </p:nvSpPr>
        <p:spPr>
          <a:xfrm>
            <a:off x="3654467" y="1505492"/>
            <a:ext cx="1938031" cy="338554"/>
          </a:xfrm>
          <a:prstGeom prst="rect">
            <a:avLst/>
          </a:prstGeom>
          <a:noFill/>
        </p:spPr>
        <p:txBody>
          <a:bodyPr wrap="none" rtlCol="0">
            <a:spAutoFit/>
          </a:bodyPr>
          <a:lstStyle/>
          <a:p>
            <a:r>
              <a:rPr lang="en-US" sz="1600" b="1"/>
              <a:t>2. Review findings</a:t>
            </a:r>
          </a:p>
        </p:txBody>
      </p:sp>
      <p:sp>
        <p:nvSpPr>
          <p:cNvPr id="14" name="TextBox 23">
            <a:extLst>
              <a:ext uri="{FF2B5EF4-FFF2-40B4-BE49-F238E27FC236}">
                <a16:creationId xmlns:a16="http://schemas.microsoft.com/office/drawing/2014/main" id="{E2AC0F1A-D839-54F9-D0FF-8C388F45ABA4}"/>
              </a:ext>
            </a:extLst>
          </p:cNvPr>
          <p:cNvSpPr txBox="1"/>
          <p:nvPr/>
        </p:nvSpPr>
        <p:spPr>
          <a:xfrm>
            <a:off x="6055022" y="1911942"/>
            <a:ext cx="862439" cy="338554"/>
          </a:xfrm>
          <a:prstGeom prst="rect">
            <a:avLst/>
          </a:prstGeom>
          <a:noFill/>
        </p:spPr>
        <p:txBody>
          <a:bodyPr wrap="square" rtlCol="0">
            <a:spAutoFit/>
          </a:bodyPr>
          <a:lstStyle/>
          <a:p>
            <a:r>
              <a:rPr lang="en-US" sz="1600"/>
              <a:t>2 hours</a:t>
            </a:r>
          </a:p>
        </p:txBody>
      </p:sp>
      <p:sp>
        <p:nvSpPr>
          <p:cNvPr id="15" name="TextBox 12">
            <a:extLst>
              <a:ext uri="{FF2B5EF4-FFF2-40B4-BE49-F238E27FC236}">
                <a16:creationId xmlns:a16="http://schemas.microsoft.com/office/drawing/2014/main" id="{E10D83BA-4265-EE01-2F28-798975EF0D28}"/>
              </a:ext>
            </a:extLst>
          </p:cNvPr>
          <p:cNvSpPr txBox="1"/>
          <p:nvPr/>
        </p:nvSpPr>
        <p:spPr>
          <a:xfrm>
            <a:off x="5723910" y="1234376"/>
            <a:ext cx="1593040" cy="584775"/>
          </a:xfrm>
          <a:prstGeom prst="rect">
            <a:avLst/>
          </a:prstGeom>
          <a:noFill/>
        </p:spPr>
        <p:txBody>
          <a:bodyPr wrap="square" rtlCol="0">
            <a:spAutoFit/>
          </a:bodyPr>
          <a:lstStyle/>
          <a:p>
            <a:r>
              <a:rPr lang="en-US" sz="1600" b="1"/>
              <a:t>3. Getting to least privilege</a:t>
            </a:r>
          </a:p>
        </p:txBody>
      </p:sp>
      <p:sp>
        <p:nvSpPr>
          <p:cNvPr id="16" name="TextBox 23">
            <a:extLst>
              <a:ext uri="{FF2B5EF4-FFF2-40B4-BE49-F238E27FC236}">
                <a16:creationId xmlns:a16="http://schemas.microsoft.com/office/drawing/2014/main" id="{D393DDE1-0927-688C-2299-79BD7A02E27D}"/>
              </a:ext>
            </a:extLst>
          </p:cNvPr>
          <p:cNvSpPr txBox="1"/>
          <p:nvPr/>
        </p:nvSpPr>
        <p:spPr>
          <a:xfrm>
            <a:off x="7988446" y="1911942"/>
            <a:ext cx="862439" cy="338554"/>
          </a:xfrm>
          <a:prstGeom prst="rect">
            <a:avLst/>
          </a:prstGeom>
          <a:noFill/>
        </p:spPr>
        <p:txBody>
          <a:bodyPr wrap="square" rtlCol="0">
            <a:spAutoFit/>
          </a:bodyPr>
          <a:lstStyle/>
          <a:p>
            <a:r>
              <a:rPr lang="en-US" sz="1600">
                <a:solidFill>
                  <a:schemeClr val="tx1">
                    <a:lumMod val="50000"/>
                    <a:lumOff val="50000"/>
                  </a:schemeClr>
                </a:solidFill>
              </a:rPr>
              <a:t>2 hours</a:t>
            </a:r>
          </a:p>
        </p:txBody>
      </p:sp>
      <p:sp>
        <p:nvSpPr>
          <p:cNvPr id="17" name="TextBox 12">
            <a:extLst>
              <a:ext uri="{FF2B5EF4-FFF2-40B4-BE49-F238E27FC236}">
                <a16:creationId xmlns:a16="http://schemas.microsoft.com/office/drawing/2014/main" id="{1DDA7970-172D-950E-D4BC-6F5A04A3856E}"/>
              </a:ext>
            </a:extLst>
          </p:cNvPr>
          <p:cNvSpPr txBox="1"/>
          <p:nvPr/>
        </p:nvSpPr>
        <p:spPr>
          <a:xfrm>
            <a:off x="7653745" y="1243634"/>
            <a:ext cx="1654058" cy="584775"/>
          </a:xfrm>
          <a:prstGeom prst="rect">
            <a:avLst/>
          </a:prstGeom>
          <a:noFill/>
        </p:spPr>
        <p:txBody>
          <a:bodyPr wrap="square" rtlCol="0">
            <a:spAutoFit/>
          </a:bodyPr>
          <a:lstStyle/>
          <a:p>
            <a:r>
              <a:rPr lang="en-US" sz="1600" b="1">
                <a:solidFill>
                  <a:schemeClr val="tx1">
                    <a:lumMod val="50000"/>
                    <a:lumOff val="50000"/>
                  </a:schemeClr>
                </a:solidFill>
              </a:rPr>
              <a:t>4. Enable alerting</a:t>
            </a:r>
          </a:p>
        </p:txBody>
      </p:sp>
      <p:sp>
        <p:nvSpPr>
          <p:cNvPr id="18" name="Ellipse 4">
            <a:extLst>
              <a:ext uri="{FF2B5EF4-FFF2-40B4-BE49-F238E27FC236}">
                <a16:creationId xmlns:a16="http://schemas.microsoft.com/office/drawing/2014/main" id="{61CADEF9-B2AB-D877-054C-134574F5A3C6}"/>
              </a:ext>
            </a:extLst>
          </p:cNvPr>
          <p:cNvSpPr/>
          <p:nvPr/>
        </p:nvSpPr>
        <p:spPr bwMode="auto">
          <a:xfrm>
            <a:off x="10291578" y="1725053"/>
            <a:ext cx="311910" cy="311910"/>
          </a:xfrm>
          <a:prstGeom prst="ellipse">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19" name="TextBox 23">
            <a:extLst>
              <a:ext uri="{FF2B5EF4-FFF2-40B4-BE49-F238E27FC236}">
                <a16:creationId xmlns:a16="http://schemas.microsoft.com/office/drawing/2014/main" id="{976B0BD4-70B8-A2A8-509C-03E1C95B3E52}"/>
              </a:ext>
            </a:extLst>
          </p:cNvPr>
          <p:cNvSpPr txBox="1"/>
          <p:nvPr/>
        </p:nvSpPr>
        <p:spPr>
          <a:xfrm>
            <a:off x="9464657" y="1966038"/>
            <a:ext cx="862439" cy="338554"/>
          </a:xfrm>
          <a:prstGeom prst="rect">
            <a:avLst/>
          </a:prstGeom>
          <a:noFill/>
        </p:spPr>
        <p:txBody>
          <a:bodyPr wrap="square" rtlCol="0">
            <a:spAutoFit/>
          </a:bodyPr>
          <a:lstStyle/>
          <a:p>
            <a:r>
              <a:rPr lang="en-US" sz="1600">
                <a:solidFill>
                  <a:schemeClr val="tx1">
                    <a:lumMod val="50000"/>
                    <a:lumOff val="50000"/>
                  </a:schemeClr>
                </a:solidFill>
              </a:rPr>
              <a:t>1 hour</a:t>
            </a:r>
          </a:p>
        </p:txBody>
      </p:sp>
      <p:sp>
        <p:nvSpPr>
          <p:cNvPr id="20" name="TextBox 12">
            <a:extLst>
              <a:ext uri="{FF2B5EF4-FFF2-40B4-BE49-F238E27FC236}">
                <a16:creationId xmlns:a16="http://schemas.microsoft.com/office/drawing/2014/main" id="{2577E8A4-F939-80F5-2901-C85C9E8E8543}"/>
              </a:ext>
            </a:extLst>
          </p:cNvPr>
          <p:cNvSpPr txBox="1"/>
          <p:nvPr/>
        </p:nvSpPr>
        <p:spPr>
          <a:xfrm>
            <a:off x="9496814" y="1258315"/>
            <a:ext cx="1039888" cy="584775"/>
          </a:xfrm>
          <a:prstGeom prst="rect">
            <a:avLst/>
          </a:prstGeom>
          <a:noFill/>
        </p:spPr>
        <p:txBody>
          <a:bodyPr wrap="square" rtlCol="0">
            <a:spAutoFit/>
          </a:bodyPr>
          <a:lstStyle/>
          <a:p>
            <a:r>
              <a:rPr lang="en-US" sz="1600" b="1">
                <a:solidFill>
                  <a:schemeClr val="tx1">
                    <a:lumMod val="50000"/>
                    <a:lumOff val="50000"/>
                  </a:schemeClr>
                </a:solidFill>
              </a:rPr>
              <a:t>5. Close-out</a:t>
            </a:r>
          </a:p>
        </p:txBody>
      </p:sp>
      <p:cxnSp>
        <p:nvCxnSpPr>
          <p:cNvPr id="23" name="Gerade Verbindung mit Pfeil 2">
            <a:extLst>
              <a:ext uri="{FF2B5EF4-FFF2-40B4-BE49-F238E27FC236}">
                <a16:creationId xmlns:a16="http://schemas.microsoft.com/office/drawing/2014/main" id="{44F4D6DC-0365-F74B-0E1F-1AAB76F200F4}"/>
              </a:ext>
            </a:extLst>
          </p:cNvPr>
          <p:cNvCxnSpPr>
            <a:cxnSpLocks/>
            <a:stCxn id="7" idx="6"/>
            <a:endCxn id="9" idx="2"/>
          </p:cNvCxnSpPr>
          <p:nvPr/>
        </p:nvCxnSpPr>
        <p:spPr>
          <a:xfrm flipV="1">
            <a:off x="1691355" y="1854741"/>
            <a:ext cx="5644200" cy="19006"/>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DF44E84A-D2A0-4957-64E3-E8CD8B9250E5}"/>
              </a:ext>
            </a:extLst>
          </p:cNvPr>
          <p:cNvSpPr txBox="1"/>
          <p:nvPr/>
        </p:nvSpPr>
        <p:spPr>
          <a:xfrm>
            <a:off x="588263" y="2645621"/>
            <a:ext cx="10144588" cy="307777"/>
          </a:xfrm>
          <a:prstGeom prst="rect">
            <a:avLst/>
          </a:prstGeom>
          <a:noFill/>
        </p:spPr>
        <p:txBody>
          <a:bodyPr wrap="square" lIns="0" tIns="0" rIns="0" bIns="0" rtlCol="0">
            <a:spAutoFit/>
          </a:bodyPr>
          <a:lstStyle/>
          <a:p>
            <a:pPr algn="l"/>
            <a:r>
              <a:rPr lang="en-GB" sz="2000" b="1"/>
              <a:t>Working session </a:t>
            </a:r>
            <a:r>
              <a:rPr lang="en-GB" sz="2000"/>
              <a:t>(2 hour)</a:t>
            </a:r>
          </a:p>
        </p:txBody>
      </p:sp>
      <p:graphicFrame>
        <p:nvGraphicFramePr>
          <p:cNvPr id="24" name="Table 20">
            <a:extLst>
              <a:ext uri="{FF2B5EF4-FFF2-40B4-BE49-F238E27FC236}">
                <a16:creationId xmlns:a16="http://schemas.microsoft.com/office/drawing/2014/main" id="{C6B823FF-1548-6FF2-A25B-1FEB8A44D96D}"/>
              </a:ext>
            </a:extLst>
          </p:cNvPr>
          <p:cNvGraphicFramePr>
            <a:graphicFrameLocks noGrp="1"/>
          </p:cNvGraphicFramePr>
          <p:nvPr>
            <p:extLst>
              <p:ext uri="{D42A27DB-BD31-4B8C-83A1-F6EECF244321}">
                <p14:modId xmlns:p14="http://schemas.microsoft.com/office/powerpoint/2010/main" val="1272469261"/>
              </p:ext>
            </p:extLst>
          </p:nvPr>
        </p:nvGraphicFramePr>
        <p:xfrm>
          <a:off x="560905" y="3127792"/>
          <a:ext cx="11045878" cy="1285240"/>
        </p:xfrm>
        <a:graphic>
          <a:graphicData uri="http://schemas.openxmlformats.org/drawingml/2006/table">
            <a:tbl>
              <a:tblPr firstRow="1" bandRow="1">
                <a:tableStyleId>{3B4B98B0-60AC-42C2-AFA5-B58CD77FA1E5}</a:tableStyleId>
              </a:tblPr>
              <a:tblGrid>
                <a:gridCol w="3968762">
                  <a:extLst>
                    <a:ext uri="{9D8B030D-6E8A-4147-A177-3AD203B41FA5}">
                      <a16:colId xmlns:a16="http://schemas.microsoft.com/office/drawing/2014/main" val="1420714092"/>
                    </a:ext>
                  </a:extLst>
                </a:gridCol>
                <a:gridCol w="7077116">
                  <a:extLst>
                    <a:ext uri="{9D8B030D-6E8A-4147-A177-3AD203B41FA5}">
                      <a16:colId xmlns:a16="http://schemas.microsoft.com/office/drawing/2014/main" val="2426899440"/>
                    </a:ext>
                  </a:extLst>
                </a:gridCol>
              </a:tblGrid>
              <a:tr h="370840">
                <a:tc>
                  <a:txBody>
                    <a:bodyPr/>
                    <a:lstStyle/>
                    <a:p>
                      <a:r>
                        <a:rPr lang="en-GB"/>
                        <a:t>Role</a:t>
                      </a:r>
                      <a:endParaRPr lang="de-DE"/>
                    </a:p>
                  </a:txBody>
                  <a:tcPr/>
                </a:tc>
                <a:tc>
                  <a:txBody>
                    <a:bodyPr/>
                    <a:lstStyle/>
                    <a:p>
                      <a:r>
                        <a:rPr lang="en-GB"/>
                        <a:t>Responsibility</a:t>
                      </a:r>
                      <a:endParaRPr lang="de-DE"/>
                    </a:p>
                  </a:txBody>
                  <a:tcPr/>
                </a:tc>
                <a:extLst>
                  <a:ext uri="{0D108BD9-81ED-4DB2-BD59-A6C34878D82A}">
                    <a16:rowId xmlns:a16="http://schemas.microsoft.com/office/drawing/2014/main" val="1335105508"/>
                  </a:ext>
                </a:extLst>
              </a:tr>
              <a:tr h="370840">
                <a:tc>
                  <a:txBody>
                    <a:bodyPr/>
                    <a:lstStyle/>
                    <a:p>
                      <a:pPr marL="0" marR="0" lvl="0" indent="0" algn="l" defTabSz="932742" rtl="0" eaLnBrk="1" fontAlgn="auto" latinLnBrk="0" hangingPunct="1">
                        <a:lnSpc>
                          <a:spcPct val="100000"/>
                        </a:lnSpc>
                        <a:spcBef>
                          <a:spcPct val="20000"/>
                        </a:spcBef>
                        <a:spcAft>
                          <a:spcPts val="0"/>
                        </a:spcAft>
                        <a:buClrTx/>
                        <a:buSzPct val="90000"/>
                        <a:buFont typeface="+mj-lt"/>
                        <a:buNone/>
                        <a:tabLst/>
                        <a:defRPr/>
                      </a:pPr>
                      <a:r>
                        <a:rPr lang="en-US" sz="1800" kern="1200" noProof="0">
                          <a:solidFill>
                            <a:schemeClr val="tx1"/>
                          </a:solidFill>
                          <a:latin typeface="+mn-lt"/>
                          <a:ea typeface="+mn-ea"/>
                          <a:cs typeface="+mn-cs"/>
                        </a:rPr>
                        <a:t>Cloud infrastructure architects/ops</a:t>
                      </a:r>
                    </a:p>
                  </a:txBody>
                  <a:tcPr/>
                </a:tc>
                <a:tc>
                  <a:txBody>
                    <a:bodyPr/>
                    <a:lstStyle/>
                    <a:p>
                      <a:pPr marL="285750" indent="-285750">
                        <a:buFont typeface="Wingdings" panose="05000000000000000000" pitchFamily="2" charset="2"/>
                        <a:buChar char="à"/>
                      </a:pPr>
                      <a:r>
                        <a:rPr lang="en-US" dirty="0"/>
                        <a:t>Understand how to use reports to identify least privilege</a:t>
                      </a:r>
                    </a:p>
                    <a:p>
                      <a:pPr marL="285750" marR="0" lvl="0" indent="-285750" algn="l" defTabSz="932742" rtl="0" eaLnBrk="1" fontAlgn="auto" latinLnBrk="0" hangingPunct="1">
                        <a:lnSpc>
                          <a:spcPct val="100000"/>
                        </a:lnSpc>
                        <a:spcBef>
                          <a:spcPts val="0"/>
                        </a:spcBef>
                        <a:spcAft>
                          <a:spcPts val="0"/>
                        </a:spcAft>
                        <a:buClrTx/>
                        <a:buSzTx/>
                        <a:buFont typeface="Wingdings" panose="05000000000000000000" pitchFamily="2" charset="2"/>
                        <a:buChar char="à"/>
                        <a:tabLst/>
                        <a:defRPr/>
                      </a:pPr>
                      <a:r>
                        <a:rPr kumimoji="0" lang="en-US" sz="1800" b="0" i="0" u="none" strike="noStrike" kern="1200" cap="none" spc="0" normalizeH="0" baseline="0" noProof="0" dirty="0">
                          <a:ln>
                            <a:noFill/>
                          </a:ln>
                          <a:solidFill>
                            <a:srgbClr val="000000"/>
                          </a:solidFill>
                          <a:effectLst/>
                          <a:uLnTx/>
                          <a:uFillTx/>
                          <a:latin typeface="+mn-lt"/>
                          <a:ea typeface="+mn-ea"/>
                          <a:cs typeface="Segoe UI" panose="020B0502040204020203" pitchFamily="34" charset="0"/>
                        </a:rPr>
                        <a:t>Enable Permissions on demand for target resources </a:t>
                      </a:r>
                      <a:br>
                        <a:rPr kumimoji="0" lang="en-US" sz="1800" b="0" i="0" u="none" strike="noStrike" kern="1200" cap="none" spc="0" normalizeH="0" baseline="0" noProof="0" dirty="0">
                          <a:ln>
                            <a:noFill/>
                          </a:ln>
                          <a:solidFill>
                            <a:srgbClr val="000000"/>
                          </a:solidFill>
                          <a:effectLst/>
                          <a:uLnTx/>
                          <a:uFillTx/>
                          <a:latin typeface="+mn-lt"/>
                          <a:ea typeface="+mn-ea"/>
                          <a:cs typeface="Segoe UI" panose="020B0502040204020203" pitchFamily="34" charset="0"/>
                        </a:rPr>
                      </a:br>
                      <a:r>
                        <a:rPr kumimoji="0" lang="en-US" sz="1800" b="0" i="0" u="none" strike="noStrike" kern="1200" cap="none" spc="0" normalizeH="0" baseline="0" noProof="0" dirty="0">
                          <a:ln>
                            <a:noFill/>
                          </a:ln>
                          <a:solidFill>
                            <a:srgbClr val="000000"/>
                          </a:solidFill>
                          <a:effectLst/>
                          <a:uLnTx/>
                          <a:uFillTx/>
                          <a:latin typeface="+mn-lt"/>
                          <a:ea typeface="+mn-ea"/>
                          <a:cs typeface="Segoe UI" panose="020B0502040204020203" pitchFamily="34" charset="0"/>
                        </a:rPr>
                        <a:t>Note: This will change permissions.</a:t>
                      </a:r>
                    </a:p>
                  </a:txBody>
                  <a:tcPr/>
                </a:tc>
                <a:extLst>
                  <a:ext uri="{0D108BD9-81ED-4DB2-BD59-A6C34878D82A}">
                    <a16:rowId xmlns:a16="http://schemas.microsoft.com/office/drawing/2014/main" val="2668198742"/>
                  </a:ext>
                </a:extLst>
              </a:tr>
            </a:tbl>
          </a:graphicData>
        </a:graphic>
      </p:graphicFrame>
    </p:spTree>
    <p:extLst>
      <p:ext uri="{BB962C8B-B14F-4D97-AF65-F5344CB8AC3E}">
        <p14:creationId xmlns:p14="http://schemas.microsoft.com/office/powerpoint/2010/main" val="256371550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399A98-03A0-F3CE-E61E-C31A3B68C318}"/>
              </a:ext>
            </a:extLst>
          </p:cNvPr>
          <p:cNvSpPr>
            <a:spLocks noGrp="1"/>
          </p:cNvSpPr>
          <p:nvPr>
            <p:ph type="title"/>
          </p:nvPr>
        </p:nvSpPr>
        <p:spPr/>
        <p:txBody>
          <a:bodyPr/>
          <a:lstStyle/>
          <a:p>
            <a:r>
              <a:rPr lang="en-US"/>
              <a:t>PoC | Phase 4: Enable alerting</a:t>
            </a:r>
          </a:p>
        </p:txBody>
      </p:sp>
      <p:sp>
        <p:nvSpPr>
          <p:cNvPr id="2" name="TextBox 23">
            <a:extLst>
              <a:ext uri="{FF2B5EF4-FFF2-40B4-BE49-F238E27FC236}">
                <a16:creationId xmlns:a16="http://schemas.microsoft.com/office/drawing/2014/main" id="{B25AE82E-F64F-3A59-73A3-B403B913E7FA}"/>
              </a:ext>
            </a:extLst>
          </p:cNvPr>
          <p:cNvSpPr txBox="1"/>
          <p:nvPr/>
        </p:nvSpPr>
        <p:spPr>
          <a:xfrm>
            <a:off x="2027868" y="1911942"/>
            <a:ext cx="862439" cy="338554"/>
          </a:xfrm>
          <a:prstGeom prst="rect">
            <a:avLst/>
          </a:prstGeom>
          <a:noFill/>
        </p:spPr>
        <p:txBody>
          <a:bodyPr wrap="square" rtlCol="0">
            <a:spAutoFit/>
          </a:bodyPr>
          <a:lstStyle/>
          <a:p>
            <a:r>
              <a:rPr lang="en-US" sz="1600"/>
              <a:t>2 hours</a:t>
            </a:r>
          </a:p>
        </p:txBody>
      </p:sp>
      <p:sp>
        <p:nvSpPr>
          <p:cNvPr id="3" name="TextBox 12">
            <a:extLst>
              <a:ext uri="{FF2B5EF4-FFF2-40B4-BE49-F238E27FC236}">
                <a16:creationId xmlns:a16="http://schemas.microsoft.com/office/drawing/2014/main" id="{796D2742-2DA7-BBE5-BEB7-1710F83389CB}"/>
              </a:ext>
            </a:extLst>
          </p:cNvPr>
          <p:cNvSpPr txBox="1"/>
          <p:nvPr/>
        </p:nvSpPr>
        <p:spPr>
          <a:xfrm>
            <a:off x="1918292" y="1504536"/>
            <a:ext cx="1262269" cy="338554"/>
          </a:xfrm>
          <a:prstGeom prst="rect">
            <a:avLst/>
          </a:prstGeom>
          <a:noFill/>
        </p:spPr>
        <p:txBody>
          <a:bodyPr wrap="none" rtlCol="0">
            <a:spAutoFit/>
          </a:bodyPr>
          <a:lstStyle/>
          <a:p>
            <a:r>
              <a:rPr lang="en-US" sz="1600" b="1"/>
              <a:t>1. Onboard</a:t>
            </a:r>
          </a:p>
        </p:txBody>
      </p:sp>
      <p:cxnSp>
        <p:nvCxnSpPr>
          <p:cNvPr id="6" name="Gerade Verbindung mit Pfeil 2">
            <a:extLst>
              <a:ext uri="{FF2B5EF4-FFF2-40B4-BE49-F238E27FC236}">
                <a16:creationId xmlns:a16="http://schemas.microsoft.com/office/drawing/2014/main" id="{E5918EBE-416F-E7CF-C8CB-BC3EB8F40313}"/>
              </a:ext>
            </a:extLst>
          </p:cNvPr>
          <p:cNvCxnSpPr>
            <a:cxnSpLocks/>
            <a:stCxn id="10" idx="6"/>
            <a:endCxn id="18" idx="2"/>
          </p:cNvCxnSpPr>
          <p:nvPr/>
        </p:nvCxnSpPr>
        <p:spPr>
          <a:xfrm>
            <a:off x="9450025" y="1872191"/>
            <a:ext cx="841553" cy="8817"/>
          </a:xfrm>
          <a:prstGeom prst="straightConnector1">
            <a:avLst/>
          </a:prstGeom>
          <a:ln w="28575">
            <a:solidFill>
              <a:schemeClr val="tx1">
                <a:lumMod val="50000"/>
                <a:lumOff val="5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7" name="Ellipse 4">
            <a:extLst>
              <a:ext uri="{FF2B5EF4-FFF2-40B4-BE49-F238E27FC236}">
                <a16:creationId xmlns:a16="http://schemas.microsoft.com/office/drawing/2014/main" id="{F8EE42C0-FCA2-0AC6-2E30-3A7EBB44022D}"/>
              </a:ext>
            </a:extLst>
          </p:cNvPr>
          <p:cNvSpPr/>
          <p:nvPr/>
        </p:nvSpPr>
        <p:spPr bwMode="auto">
          <a:xfrm>
            <a:off x="1379445" y="1717792"/>
            <a:ext cx="311910" cy="31191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8" name="Ellipse 40">
            <a:extLst>
              <a:ext uri="{FF2B5EF4-FFF2-40B4-BE49-F238E27FC236}">
                <a16:creationId xmlns:a16="http://schemas.microsoft.com/office/drawing/2014/main" id="{B2E189A2-BB14-EE12-284E-0CB1A39DA3E6}"/>
              </a:ext>
            </a:extLst>
          </p:cNvPr>
          <p:cNvSpPr/>
          <p:nvPr/>
        </p:nvSpPr>
        <p:spPr bwMode="auto">
          <a:xfrm>
            <a:off x="5398112" y="1783562"/>
            <a:ext cx="170406" cy="177259"/>
          </a:xfrm>
          <a:prstGeom prst="ellipse">
            <a:avLst/>
          </a:prstGeom>
          <a:solidFill>
            <a:srgbClr val="0070C0"/>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9" name="Ellipse 55">
            <a:extLst>
              <a:ext uri="{FF2B5EF4-FFF2-40B4-BE49-F238E27FC236}">
                <a16:creationId xmlns:a16="http://schemas.microsoft.com/office/drawing/2014/main" id="{83D42C20-E5D0-A452-BE3E-C7C269D762E6}"/>
              </a:ext>
            </a:extLst>
          </p:cNvPr>
          <p:cNvSpPr/>
          <p:nvPr/>
        </p:nvSpPr>
        <p:spPr bwMode="auto">
          <a:xfrm>
            <a:off x="7335555" y="1766111"/>
            <a:ext cx="170406" cy="177259"/>
          </a:xfrm>
          <a:prstGeom prst="ellipse">
            <a:avLst/>
          </a:prstGeom>
          <a:solidFill>
            <a:srgbClr val="0070C0"/>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10" name="Ellipse 56">
            <a:extLst>
              <a:ext uri="{FF2B5EF4-FFF2-40B4-BE49-F238E27FC236}">
                <a16:creationId xmlns:a16="http://schemas.microsoft.com/office/drawing/2014/main" id="{14D0EA04-5488-C672-4BF4-C748048C0428}"/>
              </a:ext>
            </a:extLst>
          </p:cNvPr>
          <p:cNvSpPr/>
          <p:nvPr/>
        </p:nvSpPr>
        <p:spPr bwMode="auto">
          <a:xfrm>
            <a:off x="9279619" y="1783561"/>
            <a:ext cx="170406" cy="177259"/>
          </a:xfrm>
          <a:prstGeom prst="ellipse">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11" name="Ellipse 33">
            <a:extLst>
              <a:ext uri="{FF2B5EF4-FFF2-40B4-BE49-F238E27FC236}">
                <a16:creationId xmlns:a16="http://schemas.microsoft.com/office/drawing/2014/main" id="{A6C3A894-ABE2-8341-E624-84BEF4AB35C3}"/>
              </a:ext>
            </a:extLst>
          </p:cNvPr>
          <p:cNvSpPr/>
          <p:nvPr/>
        </p:nvSpPr>
        <p:spPr bwMode="auto">
          <a:xfrm>
            <a:off x="3460748" y="1788779"/>
            <a:ext cx="170406" cy="177259"/>
          </a:xfrm>
          <a:prstGeom prst="ellipse">
            <a:avLst/>
          </a:prstGeom>
          <a:solidFill>
            <a:srgbClr val="0070C0"/>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12" name="TextBox 23">
            <a:extLst>
              <a:ext uri="{FF2B5EF4-FFF2-40B4-BE49-F238E27FC236}">
                <a16:creationId xmlns:a16="http://schemas.microsoft.com/office/drawing/2014/main" id="{0BBD700C-B139-2E09-16BB-FB075875BC5C}"/>
              </a:ext>
            </a:extLst>
          </p:cNvPr>
          <p:cNvSpPr txBox="1"/>
          <p:nvPr/>
        </p:nvSpPr>
        <p:spPr>
          <a:xfrm>
            <a:off x="4081133" y="1911942"/>
            <a:ext cx="862439" cy="338554"/>
          </a:xfrm>
          <a:prstGeom prst="rect">
            <a:avLst/>
          </a:prstGeom>
          <a:noFill/>
        </p:spPr>
        <p:txBody>
          <a:bodyPr wrap="square" rtlCol="0">
            <a:spAutoFit/>
          </a:bodyPr>
          <a:lstStyle/>
          <a:p>
            <a:r>
              <a:rPr lang="en-US" sz="1600"/>
              <a:t>2 hours</a:t>
            </a:r>
          </a:p>
        </p:txBody>
      </p:sp>
      <p:sp>
        <p:nvSpPr>
          <p:cNvPr id="13" name="TextBox 12">
            <a:extLst>
              <a:ext uri="{FF2B5EF4-FFF2-40B4-BE49-F238E27FC236}">
                <a16:creationId xmlns:a16="http://schemas.microsoft.com/office/drawing/2014/main" id="{B5673AC6-CAB9-D58B-F3AF-190EBF43D42D}"/>
              </a:ext>
            </a:extLst>
          </p:cNvPr>
          <p:cNvSpPr txBox="1"/>
          <p:nvPr/>
        </p:nvSpPr>
        <p:spPr>
          <a:xfrm>
            <a:off x="3654467" y="1505492"/>
            <a:ext cx="1938031" cy="338554"/>
          </a:xfrm>
          <a:prstGeom prst="rect">
            <a:avLst/>
          </a:prstGeom>
          <a:noFill/>
        </p:spPr>
        <p:txBody>
          <a:bodyPr wrap="none" rtlCol="0">
            <a:spAutoFit/>
          </a:bodyPr>
          <a:lstStyle/>
          <a:p>
            <a:r>
              <a:rPr lang="en-US" sz="1600" b="1"/>
              <a:t>2. Review findings</a:t>
            </a:r>
          </a:p>
        </p:txBody>
      </p:sp>
      <p:sp>
        <p:nvSpPr>
          <p:cNvPr id="14" name="TextBox 23">
            <a:extLst>
              <a:ext uri="{FF2B5EF4-FFF2-40B4-BE49-F238E27FC236}">
                <a16:creationId xmlns:a16="http://schemas.microsoft.com/office/drawing/2014/main" id="{E2AC0F1A-D839-54F9-D0FF-8C388F45ABA4}"/>
              </a:ext>
            </a:extLst>
          </p:cNvPr>
          <p:cNvSpPr txBox="1"/>
          <p:nvPr/>
        </p:nvSpPr>
        <p:spPr>
          <a:xfrm>
            <a:off x="6055022" y="1911942"/>
            <a:ext cx="862439" cy="338554"/>
          </a:xfrm>
          <a:prstGeom prst="rect">
            <a:avLst/>
          </a:prstGeom>
          <a:noFill/>
        </p:spPr>
        <p:txBody>
          <a:bodyPr wrap="square" rtlCol="0">
            <a:spAutoFit/>
          </a:bodyPr>
          <a:lstStyle/>
          <a:p>
            <a:r>
              <a:rPr lang="en-US" sz="1600"/>
              <a:t>2 hours</a:t>
            </a:r>
          </a:p>
        </p:txBody>
      </p:sp>
      <p:sp>
        <p:nvSpPr>
          <p:cNvPr id="15" name="TextBox 12">
            <a:extLst>
              <a:ext uri="{FF2B5EF4-FFF2-40B4-BE49-F238E27FC236}">
                <a16:creationId xmlns:a16="http://schemas.microsoft.com/office/drawing/2014/main" id="{E10D83BA-4265-EE01-2F28-798975EF0D28}"/>
              </a:ext>
            </a:extLst>
          </p:cNvPr>
          <p:cNvSpPr txBox="1"/>
          <p:nvPr/>
        </p:nvSpPr>
        <p:spPr>
          <a:xfrm>
            <a:off x="5723910" y="1234376"/>
            <a:ext cx="1593040" cy="584775"/>
          </a:xfrm>
          <a:prstGeom prst="rect">
            <a:avLst/>
          </a:prstGeom>
          <a:noFill/>
        </p:spPr>
        <p:txBody>
          <a:bodyPr wrap="square" rtlCol="0">
            <a:spAutoFit/>
          </a:bodyPr>
          <a:lstStyle/>
          <a:p>
            <a:r>
              <a:rPr lang="en-US" sz="1600" b="1"/>
              <a:t>3. Getting to least privilege</a:t>
            </a:r>
          </a:p>
        </p:txBody>
      </p:sp>
      <p:sp>
        <p:nvSpPr>
          <p:cNvPr id="16" name="TextBox 23">
            <a:extLst>
              <a:ext uri="{FF2B5EF4-FFF2-40B4-BE49-F238E27FC236}">
                <a16:creationId xmlns:a16="http://schemas.microsoft.com/office/drawing/2014/main" id="{D393DDE1-0927-688C-2299-79BD7A02E27D}"/>
              </a:ext>
            </a:extLst>
          </p:cNvPr>
          <p:cNvSpPr txBox="1"/>
          <p:nvPr/>
        </p:nvSpPr>
        <p:spPr>
          <a:xfrm>
            <a:off x="7988446" y="1911942"/>
            <a:ext cx="862439" cy="338554"/>
          </a:xfrm>
          <a:prstGeom prst="rect">
            <a:avLst/>
          </a:prstGeom>
          <a:noFill/>
        </p:spPr>
        <p:txBody>
          <a:bodyPr wrap="square" rtlCol="0">
            <a:spAutoFit/>
          </a:bodyPr>
          <a:lstStyle/>
          <a:p>
            <a:r>
              <a:rPr lang="en-US" sz="1600"/>
              <a:t>2 hours</a:t>
            </a:r>
          </a:p>
        </p:txBody>
      </p:sp>
      <p:sp>
        <p:nvSpPr>
          <p:cNvPr id="17" name="TextBox 12">
            <a:extLst>
              <a:ext uri="{FF2B5EF4-FFF2-40B4-BE49-F238E27FC236}">
                <a16:creationId xmlns:a16="http://schemas.microsoft.com/office/drawing/2014/main" id="{1DDA7970-172D-950E-D4BC-6F5A04A3856E}"/>
              </a:ext>
            </a:extLst>
          </p:cNvPr>
          <p:cNvSpPr txBox="1"/>
          <p:nvPr/>
        </p:nvSpPr>
        <p:spPr>
          <a:xfrm>
            <a:off x="7653745" y="1231123"/>
            <a:ext cx="1654058" cy="584775"/>
          </a:xfrm>
          <a:prstGeom prst="rect">
            <a:avLst/>
          </a:prstGeom>
          <a:noFill/>
        </p:spPr>
        <p:txBody>
          <a:bodyPr wrap="square" rtlCol="0">
            <a:spAutoFit/>
          </a:bodyPr>
          <a:lstStyle/>
          <a:p>
            <a:r>
              <a:rPr lang="en-US" sz="1600" b="1"/>
              <a:t>4. Enable alerting</a:t>
            </a:r>
          </a:p>
        </p:txBody>
      </p:sp>
      <p:sp>
        <p:nvSpPr>
          <p:cNvPr id="18" name="Ellipse 4">
            <a:extLst>
              <a:ext uri="{FF2B5EF4-FFF2-40B4-BE49-F238E27FC236}">
                <a16:creationId xmlns:a16="http://schemas.microsoft.com/office/drawing/2014/main" id="{61CADEF9-B2AB-D877-054C-134574F5A3C6}"/>
              </a:ext>
            </a:extLst>
          </p:cNvPr>
          <p:cNvSpPr/>
          <p:nvPr/>
        </p:nvSpPr>
        <p:spPr bwMode="auto">
          <a:xfrm>
            <a:off x="10291578" y="1725053"/>
            <a:ext cx="311910" cy="311910"/>
          </a:xfrm>
          <a:prstGeom prst="ellipse">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de-DE" sz="2000" err="1">
              <a:solidFill>
                <a:schemeClr val="tx1">
                  <a:lumMod val="50000"/>
                  <a:lumOff val="50000"/>
                </a:schemeClr>
              </a:solidFill>
              <a:ea typeface="Segoe UI" pitchFamily="34" charset="0"/>
              <a:cs typeface="Segoe UI" pitchFamily="34" charset="0"/>
            </a:endParaRPr>
          </a:p>
        </p:txBody>
      </p:sp>
      <p:sp>
        <p:nvSpPr>
          <p:cNvPr id="19" name="TextBox 23">
            <a:extLst>
              <a:ext uri="{FF2B5EF4-FFF2-40B4-BE49-F238E27FC236}">
                <a16:creationId xmlns:a16="http://schemas.microsoft.com/office/drawing/2014/main" id="{976B0BD4-70B8-A2A8-509C-03E1C95B3E52}"/>
              </a:ext>
            </a:extLst>
          </p:cNvPr>
          <p:cNvSpPr txBox="1"/>
          <p:nvPr/>
        </p:nvSpPr>
        <p:spPr>
          <a:xfrm>
            <a:off x="9464657" y="1966038"/>
            <a:ext cx="862439" cy="338554"/>
          </a:xfrm>
          <a:prstGeom prst="rect">
            <a:avLst/>
          </a:prstGeom>
          <a:noFill/>
        </p:spPr>
        <p:txBody>
          <a:bodyPr wrap="square" rtlCol="0">
            <a:spAutoFit/>
          </a:bodyPr>
          <a:lstStyle/>
          <a:p>
            <a:r>
              <a:rPr lang="en-US" sz="1600">
                <a:solidFill>
                  <a:schemeClr val="tx1">
                    <a:lumMod val="50000"/>
                    <a:lumOff val="50000"/>
                  </a:schemeClr>
                </a:solidFill>
              </a:rPr>
              <a:t>1 hour</a:t>
            </a:r>
          </a:p>
        </p:txBody>
      </p:sp>
      <p:sp>
        <p:nvSpPr>
          <p:cNvPr id="20" name="TextBox 12">
            <a:extLst>
              <a:ext uri="{FF2B5EF4-FFF2-40B4-BE49-F238E27FC236}">
                <a16:creationId xmlns:a16="http://schemas.microsoft.com/office/drawing/2014/main" id="{2577E8A4-F939-80F5-2901-C85C9E8E8543}"/>
              </a:ext>
            </a:extLst>
          </p:cNvPr>
          <p:cNvSpPr txBox="1"/>
          <p:nvPr/>
        </p:nvSpPr>
        <p:spPr>
          <a:xfrm>
            <a:off x="9496814" y="1258315"/>
            <a:ext cx="1049266" cy="584775"/>
          </a:xfrm>
          <a:prstGeom prst="rect">
            <a:avLst/>
          </a:prstGeom>
          <a:noFill/>
        </p:spPr>
        <p:txBody>
          <a:bodyPr wrap="square" rtlCol="0">
            <a:spAutoFit/>
          </a:bodyPr>
          <a:lstStyle/>
          <a:p>
            <a:r>
              <a:rPr lang="en-US" sz="1600" b="1">
                <a:solidFill>
                  <a:schemeClr val="tx1">
                    <a:lumMod val="50000"/>
                    <a:lumOff val="50000"/>
                  </a:schemeClr>
                </a:solidFill>
              </a:rPr>
              <a:t>5. Close-out</a:t>
            </a:r>
          </a:p>
        </p:txBody>
      </p:sp>
      <p:cxnSp>
        <p:nvCxnSpPr>
          <p:cNvPr id="23" name="Gerade Verbindung mit Pfeil 2">
            <a:extLst>
              <a:ext uri="{FF2B5EF4-FFF2-40B4-BE49-F238E27FC236}">
                <a16:creationId xmlns:a16="http://schemas.microsoft.com/office/drawing/2014/main" id="{44F4D6DC-0365-F74B-0E1F-1AAB76F200F4}"/>
              </a:ext>
            </a:extLst>
          </p:cNvPr>
          <p:cNvCxnSpPr>
            <a:cxnSpLocks/>
            <a:stCxn id="7" idx="6"/>
            <a:endCxn id="10" idx="2"/>
          </p:cNvCxnSpPr>
          <p:nvPr/>
        </p:nvCxnSpPr>
        <p:spPr>
          <a:xfrm flipV="1">
            <a:off x="1691355" y="1872191"/>
            <a:ext cx="7588264" cy="1556"/>
          </a:xfrm>
          <a:prstGeom prst="straightConnector1">
            <a:avLst/>
          </a:prstGeom>
          <a:ln w="28575">
            <a:solidFill>
              <a:srgbClr val="0070C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DF44E84A-D2A0-4957-64E3-E8CD8B9250E5}"/>
              </a:ext>
            </a:extLst>
          </p:cNvPr>
          <p:cNvSpPr txBox="1"/>
          <p:nvPr/>
        </p:nvSpPr>
        <p:spPr>
          <a:xfrm>
            <a:off x="588263" y="2645621"/>
            <a:ext cx="10144588" cy="307777"/>
          </a:xfrm>
          <a:prstGeom prst="rect">
            <a:avLst/>
          </a:prstGeom>
          <a:noFill/>
        </p:spPr>
        <p:txBody>
          <a:bodyPr wrap="square" lIns="0" tIns="0" rIns="0" bIns="0" rtlCol="0">
            <a:spAutoFit/>
          </a:bodyPr>
          <a:lstStyle/>
          <a:p>
            <a:pPr algn="l"/>
            <a:r>
              <a:rPr lang="en-GB" sz="2000" b="1"/>
              <a:t>Working session </a:t>
            </a:r>
            <a:r>
              <a:rPr lang="en-GB" sz="2000"/>
              <a:t>(2 hour)</a:t>
            </a:r>
          </a:p>
        </p:txBody>
      </p:sp>
      <p:graphicFrame>
        <p:nvGraphicFramePr>
          <p:cNvPr id="24" name="Table 20">
            <a:extLst>
              <a:ext uri="{FF2B5EF4-FFF2-40B4-BE49-F238E27FC236}">
                <a16:creationId xmlns:a16="http://schemas.microsoft.com/office/drawing/2014/main" id="{C6B823FF-1548-6FF2-A25B-1FEB8A44D96D}"/>
              </a:ext>
            </a:extLst>
          </p:cNvPr>
          <p:cNvGraphicFramePr>
            <a:graphicFrameLocks noGrp="1"/>
          </p:cNvGraphicFramePr>
          <p:nvPr>
            <p:extLst>
              <p:ext uri="{D42A27DB-BD31-4B8C-83A1-F6EECF244321}">
                <p14:modId xmlns:p14="http://schemas.microsoft.com/office/powerpoint/2010/main" val="3748166586"/>
              </p:ext>
            </p:extLst>
          </p:nvPr>
        </p:nvGraphicFramePr>
        <p:xfrm>
          <a:off x="560905" y="3127792"/>
          <a:ext cx="11045878" cy="1930400"/>
        </p:xfrm>
        <a:graphic>
          <a:graphicData uri="http://schemas.openxmlformats.org/drawingml/2006/table">
            <a:tbl>
              <a:tblPr firstRow="1" bandRow="1">
                <a:tableStyleId>{3B4B98B0-60AC-42C2-AFA5-B58CD77FA1E5}</a:tableStyleId>
              </a:tblPr>
              <a:tblGrid>
                <a:gridCol w="3968762">
                  <a:extLst>
                    <a:ext uri="{9D8B030D-6E8A-4147-A177-3AD203B41FA5}">
                      <a16:colId xmlns:a16="http://schemas.microsoft.com/office/drawing/2014/main" val="1420714092"/>
                    </a:ext>
                  </a:extLst>
                </a:gridCol>
                <a:gridCol w="7077116">
                  <a:extLst>
                    <a:ext uri="{9D8B030D-6E8A-4147-A177-3AD203B41FA5}">
                      <a16:colId xmlns:a16="http://schemas.microsoft.com/office/drawing/2014/main" val="2426899440"/>
                    </a:ext>
                  </a:extLst>
                </a:gridCol>
              </a:tblGrid>
              <a:tr h="370840">
                <a:tc>
                  <a:txBody>
                    <a:bodyPr/>
                    <a:lstStyle/>
                    <a:p>
                      <a:r>
                        <a:rPr lang="en-GB"/>
                        <a:t>Role</a:t>
                      </a:r>
                      <a:endParaRPr lang="de-DE"/>
                    </a:p>
                  </a:txBody>
                  <a:tcPr/>
                </a:tc>
                <a:tc>
                  <a:txBody>
                    <a:bodyPr/>
                    <a:lstStyle/>
                    <a:p>
                      <a:r>
                        <a:rPr lang="en-GB"/>
                        <a:t>Responsibility</a:t>
                      </a:r>
                      <a:endParaRPr lang="de-DE"/>
                    </a:p>
                  </a:txBody>
                  <a:tcPr/>
                </a:tc>
                <a:extLst>
                  <a:ext uri="{0D108BD9-81ED-4DB2-BD59-A6C34878D82A}">
                    <a16:rowId xmlns:a16="http://schemas.microsoft.com/office/drawing/2014/main" val="1335105508"/>
                  </a:ext>
                </a:extLst>
              </a:tr>
              <a:tr h="370840">
                <a:tc>
                  <a:txBody>
                    <a:bodyPr/>
                    <a:lstStyle/>
                    <a:p>
                      <a:pPr marL="0" marR="0" lvl="0" indent="0" algn="l" defTabSz="932742" rtl="0" eaLnBrk="1" fontAlgn="auto" latinLnBrk="0" hangingPunct="1">
                        <a:lnSpc>
                          <a:spcPct val="100000"/>
                        </a:lnSpc>
                        <a:spcBef>
                          <a:spcPct val="20000"/>
                        </a:spcBef>
                        <a:spcAft>
                          <a:spcPts val="0"/>
                        </a:spcAft>
                        <a:buClrTx/>
                        <a:buSzPct val="90000"/>
                        <a:buFont typeface="+mj-lt"/>
                        <a:buNone/>
                        <a:tabLst/>
                        <a:defRPr/>
                      </a:pPr>
                      <a:r>
                        <a:rPr lang="en-US" sz="1800" kern="1200" noProof="0">
                          <a:solidFill>
                            <a:schemeClr val="tx1"/>
                          </a:solidFill>
                          <a:latin typeface="+mn-lt"/>
                          <a:ea typeface="+mn-ea"/>
                          <a:cs typeface="+mn-cs"/>
                        </a:rPr>
                        <a:t>InfoSec Ops team</a:t>
                      </a:r>
                    </a:p>
                  </a:txBody>
                  <a:tcPr/>
                </a:tc>
                <a:tc>
                  <a:txBody>
                    <a:bodyPr/>
                    <a:lstStyle/>
                    <a:p>
                      <a:pPr marL="0" indent="0">
                        <a:buFont typeface="+mj-lt"/>
                        <a:buNone/>
                      </a:pPr>
                      <a:r>
                        <a:rPr lang="en-US">
                          <a:sym typeface="Wingdings" panose="05000000000000000000" pitchFamily="2" charset="2"/>
                        </a:rPr>
                        <a:t> </a:t>
                      </a:r>
                      <a:r>
                        <a:rPr lang="en-US"/>
                        <a:t>Enable rule-based alerts</a:t>
                      </a:r>
                    </a:p>
                    <a:p>
                      <a:pPr marL="285750" indent="-285750">
                        <a:buFont typeface="Wingdings" panose="05000000000000000000" pitchFamily="2" charset="2"/>
                        <a:buChar char="à"/>
                      </a:pPr>
                      <a:r>
                        <a:rPr lang="en-US"/>
                        <a:t>Enable statistical anomaly alerts</a:t>
                      </a:r>
                    </a:p>
                    <a:p>
                      <a:pPr marL="285750" indent="-285750">
                        <a:buFont typeface="Wingdings" panose="05000000000000000000" pitchFamily="2" charset="2"/>
                        <a:buChar char="à"/>
                      </a:pPr>
                      <a:r>
                        <a:rPr lang="en-US"/>
                        <a:t>Enable permission analytic alerts</a:t>
                      </a:r>
                    </a:p>
                    <a:p>
                      <a:pPr marL="285750" indent="-285750">
                        <a:buFont typeface="Wingdings" panose="05000000000000000000" pitchFamily="2" charset="2"/>
                        <a:buChar char="à"/>
                      </a:pPr>
                      <a:r>
                        <a:rPr lang="en-US"/>
                        <a:t>Enable activity-based alerts (Optional)</a:t>
                      </a:r>
                    </a:p>
                  </a:txBody>
                  <a:tcPr/>
                </a:tc>
                <a:extLst>
                  <a:ext uri="{0D108BD9-81ED-4DB2-BD59-A6C34878D82A}">
                    <a16:rowId xmlns:a16="http://schemas.microsoft.com/office/drawing/2014/main" val="2668198742"/>
                  </a:ext>
                </a:extLst>
              </a:tr>
              <a:tr h="370840">
                <a:tc>
                  <a:txBody>
                    <a:bodyPr/>
                    <a:lstStyle/>
                    <a:p>
                      <a:pPr marL="0" marR="0" lvl="0" indent="0" algn="l" defTabSz="932742" rtl="0" eaLnBrk="1" fontAlgn="auto" latinLnBrk="0" hangingPunct="1">
                        <a:lnSpc>
                          <a:spcPct val="100000"/>
                        </a:lnSpc>
                        <a:spcBef>
                          <a:spcPct val="20000"/>
                        </a:spcBef>
                        <a:spcAft>
                          <a:spcPts val="0"/>
                        </a:spcAft>
                        <a:buClrTx/>
                        <a:buSzPct val="90000"/>
                        <a:buFont typeface="+mj-lt"/>
                        <a:buNone/>
                        <a:tabLst/>
                        <a:defRPr/>
                      </a:pPr>
                      <a:r>
                        <a:rPr lang="en-US" sz="1800" kern="1200" noProof="0">
                          <a:solidFill>
                            <a:schemeClr val="tx1"/>
                          </a:solidFill>
                          <a:latin typeface="+mn-lt"/>
                          <a:ea typeface="+mn-ea"/>
                          <a:cs typeface="+mn-cs"/>
                        </a:rPr>
                        <a:t>InfoSec Ops team / Audit team</a:t>
                      </a:r>
                    </a:p>
                  </a:txBody>
                  <a:tcPr/>
                </a:tc>
                <a:tc>
                  <a:txBody>
                    <a:bodyPr/>
                    <a:lstStyle/>
                    <a:p>
                      <a:pPr marL="0" indent="0">
                        <a:buFont typeface="+mj-lt"/>
                        <a:buNone/>
                      </a:pPr>
                      <a:r>
                        <a:rPr lang="en-US" dirty="0"/>
                        <a:t>Generate reports on a regular schedule </a:t>
                      </a:r>
                    </a:p>
                  </a:txBody>
                  <a:tcPr/>
                </a:tc>
                <a:extLst>
                  <a:ext uri="{0D108BD9-81ED-4DB2-BD59-A6C34878D82A}">
                    <a16:rowId xmlns:a16="http://schemas.microsoft.com/office/drawing/2014/main" val="3914384332"/>
                  </a:ext>
                </a:extLst>
              </a:tr>
            </a:tbl>
          </a:graphicData>
        </a:graphic>
      </p:graphicFrame>
    </p:spTree>
    <p:extLst>
      <p:ext uri="{BB962C8B-B14F-4D97-AF65-F5344CB8AC3E}">
        <p14:creationId xmlns:p14="http://schemas.microsoft.com/office/powerpoint/2010/main" val="3136343647"/>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uQivBkoCP.hdAl60THPYaQ"/>
</p:tagLst>
</file>

<file path=ppt/theme/theme1.xml><?xml version="1.0" encoding="utf-8"?>
<a:theme xmlns:a="http://schemas.openxmlformats.org/drawingml/2006/main" name="1_Microsoft Security template">
  <a:themeElements>
    <a:clrScheme name="Microsoft Security">
      <a:dk1>
        <a:srgbClr val="000000"/>
      </a:dk1>
      <a:lt1>
        <a:srgbClr val="FFFFFF"/>
      </a:lt1>
      <a:dk2>
        <a:srgbClr val="243A5E"/>
      </a:dk2>
      <a:lt2>
        <a:srgbClr val="E6E6E6"/>
      </a:lt2>
      <a:accent1>
        <a:srgbClr val="0078D4"/>
      </a:accent1>
      <a:accent2>
        <a:srgbClr val="FFB900"/>
      </a:accent2>
      <a:accent3>
        <a:srgbClr val="107C10"/>
      </a:accent3>
      <a:accent4>
        <a:srgbClr val="737373"/>
      </a:accent4>
      <a:accent5>
        <a:srgbClr val="9BF00B"/>
      </a:accent5>
      <a:accent6>
        <a:srgbClr val="50E6FF"/>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01-Introduction" id="{FC7996A1-219E-9F49-B668-600DF1DADE8C}" vid="{7733381E-5F8F-AD43-9AF6-EFB1538549C2}"/>
    </a:ext>
  </a:extLst>
</a:theme>
</file>

<file path=ppt/theme/theme2.xml><?xml version="1.0" encoding="utf-8"?>
<a:theme xmlns:a="http://schemas.openxmlformats.org/drawingml/2006/main" name="Microsoft Security template">
  <a:themeElements>
    <a:clrScheme name="Microsoft Security">
      <a:dk1>
        <a:srgbClr val="000000"/>
      </a:dk1>
      <a:lt1>
        <a:srgbClr val="FFFFFF"/>
      </a:lt1>
      <a:dk2>
        <a:srgbClr val="243A5E"/>
      </a:dk2>
      <a:lt2>
        <a:srgbClr val="E6E6E6"/>
      </a:lt2>
      <a:accent1>
        <a:srgbClr val="0078D4"/>
      </a:accent1>
      <a:accent2>
        <a:srgbClr val="FFB900"/>
      </a:accent2>
      <a:accent3>
        <a:srgbClr val="107C10"/>
      </a:accent3>
      <a:accent4>
        <a:srgbClr val="737373"/>
      </a:accent4>
      <a:accent5>
        <a:srgbClr val="9BF00B"/>
      </a:accent5>
      <a:accent6>
        <a:srgbClr val="50E6FF"/>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01-Introduction" id="{FC7996A1-219E-9F49-B668-600DF1DADE8C}" vid="{BBEE8583-5554-1648-BB7F-A96CDE60FBC3}"/>
    </a:ext>
  </a:extLst>
</a:theme>
</file>

<file path=ppt/theme/theme3.xml><?xml version="1.0" encoding="utf-8"?>
<a:theme xmlns:a="http://schemas.openxmlformats.org/drawingml/2006/main" name="2_Microsoft Security template">
  <a:themeElements>
    <a:clrScheme name="Microsoft Security">
      <a:dk1>
        <a:srgbClr val="000000"/>
      </a:dk1>
      <a:lt1>
        <a:srgbClr val="FFFFFF"/>
      </a:lt1>
      <a:dk2>
        <a:srgbClr val="243A5E"/>
      </a:dk2>
      <a:lt2>
        <a:srgbClr val="E6E6E6"/>
      </a:lt2>
      <a:accent1>
        <a:srgbClr val="0078D4"/>
      </a:accent1>
      <a:accent2>
        <a:srgbClr val="FFB900"/>
      </a:accent2>
      <a:accent3>
        <a:srgbClr val="107C10"/>
      </a:accent3>
      <a:accent4>
        <a:srgbClr val="737373"/>
      </a:accent4>
      <a:accent5>
        <a:srgbClr val="9BF00B"/>
      </a:accent5>
      <a:accent6>
        <a:srgbClr val="50E6FF"/>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noFill/>
        <a:ln w="19050" cap="flat" cmpd="sng" algn="ctr">
          <a:solidFill>
            <a:srgbClr val="F2F2F2"/>
          </a:solidFill>
          <a:prstDash val="solid"/>
          <a:headEnd type="none"/>
          <a:tailEnd type="none"/>
        </a:ln>
        <a:effectLst/>
      </a:spPr>
      <a:bodyPr/>
      <a:lst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01-Introduction" id="{FC7996A1-219E-9F49-B668-600DF1DADE8C}" vid="{1F65B394-3306-7747-8A55-C22630D168D9}"/>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87867195-f2b8-4ac2-b0b6-6bb73cb33afc}" enabled="1" method="Privilege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epm template</Template>
  <TotalTime>0</TotalTime>
  <Words>782</Words>
  <Application>Microsoft Office PowerPoint</Application>
  <PresentationFormat>Widescreen</PresentationFormat>
  <Paragraphs>155</Paragraphs>
  <Slides>12</Slides>
  <Notes>1</Notes>
  <HiddenSlides>0</HiddenSlides>
  <MMClips>0</MMClips>
  <ScaleCrop>false</ScaleCrop>
  <HeadingPairs>
    <vt:vector size="8" baseType="variant">
      <vt:variant>
        <vt:lpstr>Fonts Used</vt:lpstr>
      </vt:variant>
      <vt:variant>
        <vt:i4>7</vt:i4>
      </vt:variant>
      <vt:variant>
        <vt:lpstr>Theme</vt:lpstr>
      </vt:variant>
      <vt:variant>
        <vt:i4>3</vt:i4>
      </vt:variant>
      <vt:variant>
        <vt:lpstr>Embedded OLE Servers</vt:lpstr>
      </vt:variant>
      <vt:variant>
        <vt:i4>1</vt:i4>
      </vt:variant>
      <vt:variant>
        <vt:lpstr>Slide Titles</vt:lpstr>
      </vt:variant>
      <vt:variant>
        <vt:i4>12</vt:i4>
      </vt:variant>
    </vt:vector>
  </HeadingPairs>
  <TitlesOfParts>
    <vt:vector size="23" baseType="lpstr">
      <vt:lpstr>Apercu Pro</vt:lpstr>
      <vt:lpstr>Arial</vt:lpstr>
      <vt:lpstr>Calibri</vt:lpstr>
      <vt:lpstr>Consolas</vt:lpstr>
      <vt:lpstr>Segoe UI</vt:lpstr>
      <vt:lpstr>Segoe UI Semibold</vt:lpstr>
      <vt:lpstr>Wingdings</vt:lpstr>
      <vt:lpstr>1_Microsoft Security template</vt:lpstr>
      <vt:lpstr>Microsoft Security template</vt:lpstr>
      <vt:lpstr>2_Microsoft Security template</vt:lpstr>
      <vt:lpstr>think-cell Slide</vt:lpstr>
      <vt:lpstr>Microsoft Entra Permissions Management</vt:lpstr>
      <vt:lpstr>PoC | Stakeholders</vt:lpstr>
      <vt:lpstr>Proof of concept (PoC) | Goals</vt:lpstr>
      <vt:lpstr>PoC | Timeline</vt:lpstr>
      <vt:lpstr>PoC | Pre-work</vt:lpstr>
      <vt:lpstr>PoC | Phase 1: Onboard</vt:lpstr>
      <vt:lpstr>PoC | Phase 2: Review findings</vt:lpstr>
      <vt:lpstr>PoC | Phase 3: Getting to least privilege</vt:lpstr>
      <vt:lpstr>PoC | Phase 4: Enable alerting</vt:lpstr>
      <vt:lpstr>PoC | Phase 5: Close-out</vt:lpstr>
      <vt:lpstr>Thank you!</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2024-01-29T22:15:52Z</dcterms:created>
  <dcterms:modified xsi:type="dcterms:W3CDTF">2024-01-29T22:25:51Z</dcterms:modified>
</cp:coreProperties>
</file>

<file path=docProps/thumbnail.jpeg>
</file>